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457" r:id="rId2"/>
    <p:sldId id="460" r:id="rId3"/>
    <p:sldId id="459" r:id="rId4"/>
    <p:sldId id="461" r:id="rId5"/>
    <p:sldId id="462" r:id="rId6"/>
    <p:sldId id="465" r:id="rId7"/>
    <p:sldId id="463" r:id="rId8"/>
    <p:sldId id="466" r:id="rId9"/>
    <p:sldId id="474" r:id="rId10"/>
    <p:sldId id="469" r:id="rId11"/>
    <p:sldId id="468" r:id="rId12"/>
    <p:sldId id="501" r:id="rId13"/>
    <p:sldId id="470" r:id="rId14"/>
    <p:sldId id="481" r:id="rId15"/>
    <p:sldId id="471" r:id="rId16"/>
    <p:sldId id="498" r:id="rId17"/>
    <p:sldId id="476" r:id="rId18"/>
    <p:sldId id="477" r:id="rId19"/>
    <p:sldId id="472" r:id="rId20"/>
    <p:sldId id="479" r:id="rId21"/>
    <p:sldId id="483" r:id="rId22"/>
    <p:sldId id="484" r:id="rId23"/>
    <p:sldId id="485" r:id="rId24"/>
    <p:sldId id="486" r:id="rId25"/>
    <p:sldId id="488" r:id="rId26"/>
    <p:sldId id="489" r:id="rId27"/>
    <p:sldId id="509" r:id="rId28"/>
    <p:sldId id="490" r:id="rId29"/>
    <p:sldId id="491" r:id="rId30"/>
    <p:sldId id="510" r:id="rId31"/>
    <p:sldId id="511" r:id="rId32"/>
    <p:sldId id="512" r:id="rId33"/>
    <p:sldId id="513" r:id="rId34"/>
    <p:sldId id="514" r:id="rId35"/>
    <p:sldId id="515" r:id="rId36"/>
    <p:sldId id="516" r:id="rId37"/>
    <p:sldId id="517" r:id="rId38"/>
    <p:sldId id="518" r:id="rId39"/>
    <p:sldId id="519" r:id="rId40"/>
    <p:sldId id="492" r:id="rId41"/>
    <p:sldId id="493" r:id="rId42"/>
    <p:sldId id="520" r:id="rId43"/>
    <p:sldId id="521" r:id="rId44"/>
    <p:sldId id="500" r:id="rId45"/>
    <p:sldId id="435" r:id="rId46"/>
    <p:sldId id="436" r:id="rId47"/>
    <p:sldId id="437" r:id="rId48"/>
    <p:sldId id="438" r:id="rId49"/>
    <p:sldId id="439" r:id="rId50"/>
    <p:sldId id="440" r:id="rId51"/>
    <p:sldId id="505" r:id="rId52"/>
    <p:sldId id="494" r:id="rId53"/>
    <p:sldId id="495" r:id="rId54"/>
    <p:sldId id="496" r:id="rId55"/>
    <p:sldId id="523" r:id="rId56"/>
    <p:sldId id="453" r:id="rId57"/>
    <p:sldId id="502" r:id="rId58"/>
    <p:sldId id="418" r:id="rId59"/>
    <p:sldId id="452" r:id="rId60"/>
    <p:sldId id="507" r:id="rId61"/>
    <p:sldId id="506" r:id="rId62"/>
    <p:sldId id="454" r:id="rId63"/>
    <p:sldId id="450" r:id="rId64"/>
    <p:sldId id="508" r:id="rId65"/>
    <p:sldId id="504" r:id="rId66"/>
    <p:sldId id="524" r:id="rId67"/>
    <p:sldId id="446" r:id="rId6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ne Hjorth" initials="SH" lastIdx="0" clrIdx="0">
    <p:extLst>
      <p:ext uri="{19B8F6BF-5375-455C-9EA6-DF929625EA0E}">
        <p15:presenceInfo xmlns:p15="http://schemas.microsoft.com/office/powerpoint/2012/main" userId="S-1-5-21-2120015445-2310810768-565382306-50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B92D"/>
    <a:srgbClr val="B8000C"/>
    <a:srgbClr val="A7A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64" autoAdjust="0"/>
  </p:normalViewPr>
  <p:slideViewPr>
    <p:cSldViewPr>
      <p:cViewPr varScale="1">
        <p:scale>
          <a:sx n="99" d="100"/>
          <a:sy n="99" d="100"/>
        </p:scale>
        <p:origin x="15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9664"/>
    </p:cViewPr>
  </p:sorterViewPr>
  <p:notesViewPr>
    <p:cSldViewPr>
      <p:cViewPr varScale="1">
        <p:scale>
          <a:sx n="81" d="100"/>
          <a:sy n="81" d="100"/>
        </p:scale>
        <p:origin x="399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a-DK" sz="11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Udvikling i Ikast-Brande Kommunes likvide midler 2015 - </a:t>
            </a:r>
            <a:r>
              <a:rPr lang="da-DK" sz="1100" b="1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2020 </a:t>
            </a:r>
            <a:r>
              <a:rPr lang="da-DK" sz="11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(mio. kr.)</a:t>
            </a:r>
          </a:p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a-DK" sz="110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c:rich>
      </c:tx>
      <c:layout>
        <c:manualLayout>
          <c:xMode val="edge"/>
          <c:yMode val="edge"/>
          <c:x val="0.1928140580940394"/>
          <c:y val="7.678883071553230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4252799537675296E-2"/>
          <c:y val="0.21466005170847599"/>
          <c:w val="0.85171282551429761"/>
          <c:h val="0.4735481456122333"/>
        </c:manualLayout>
      </c:layout>
      <c:lineChart>
        <c:grouping val="standard"/>
        <c:varyColors val="0"/>
        <c:ser>
          <c:idx val="3"/>
          <c:order val="0"/>
          <c:tx>
            <c:strRef>
              <c:f>'Gns. kassebeholdning'!$B$47</c:f>
              <c:strCache>
                <c:ptCount val="1"/>
                <c:pt idx="0">
                  <c:v>Daglig </c:v>
                </c:pt>
              </c:strCache>
            </c:strRef>
          </c:tx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'Gns. kassebeholdning'!$A$1876:$A$4219</c:f>
              <c:numCache>
                <c:formatCode>m/d/yyyy</c:formatCode>
                <c:ptCount val="2344"/>
                <c:pt idx="0">
                  <c:v>41639</c:v>
                </c:pt>
                <c:pt idx="1">
                  <c:v>41640</c:v>
                </c:pt>
                <c:pt idx="2">
                  <c:v>41641</c:v>
                </c:pt>
                <c:pt idx="3">
                  <c:v>41642</c:v>
                </c:pt>
                <c:pt idx="4">
                  <c:v>41643</c:v>
                </c:pt>
                <c:pt idx="5">
                  <c:v>41644</c:v>
                </c:pt>
                <c:pt idx="6">
                  <c:v>41645</c:v>
                </c:pt>
                <c:pt idx="7">
                  <c:v>41646</c:v>
                </c:pt>
                <c:pt idx="8">
                  <c:v>41647</c:v>
                </c:pt>
                <c:pt idx="9">
                  <c:v>41648</c:v>
                </c:pt>
                <c:pt idx="10">
                  <c:v>41649</c:v>
                </c:pt>
                <c:pt idx="11">
                  <c:v>41650</c:v>
                </c:pt>
                <c:pt idx="12">
                  <c:v>41651</c:v>
                </c:pt>
                <c:pt idx="13">
                  <c:v>41652</c:v>
                </c:pt>
                <c:pt idx="14">
                  <c:v>41653</c:v>
                </c:pt>
                <c:pt idx="15">
                  <c:v>41654</c:v>
                </c:pt>
                <c:pt idx="16">
                  <c:v>41655</c:v>
                </c:pt>
                <c:pt idx="17">
                  <c:v>41656</c:v>
                </c:pt>
                <c:pt idx="18">
                  <c:v>41657</c:v>
                </c:pt>
                <c:pt idx="19">
                  <c:v>41658</c:v>
                </c:pt>
                <c:pt idx="20">
                  <c:v>41659</c:v>
                </c:pt>
                <c:pt idx="21">
                  <c:v>41660</c:v>
                </c:pt>
                <c:pt idx="22">
                  <c:v>41661</c:v>
                </c:pt>
                <c:pt idx="23">
                  <c:v>41662</c:v>
                </c:pt>
                <c:pt idx="24">
                  <c:v>41663</c:v>
                </c:pt>
                <c:pt idx="25">
                  <c:v>41664</c:v>
                </c:pt>
                <c:pt idx="26">
                  <c:v>41665</c:v>
                </c:pt>
                <c:pt idx="27">
                  <c:v>41666</c:v>
                </c:pt>
                <c:pt idx="28">
                  <c:v>41667</c:v>
                </c:pt>
                <c:pt idx="29">
                  <c:v>41668</c:v>
                </c:pt>
                <c:pt idx="30">
                  <c:v>41669</c:v>
                </c:pt>
                <c:pt idx="31">
                  <c:v>41670</c:v>
                </c:pt>
                <c:pt idx="32">
                  <c:v>41671</c:v>
                </c:pt>
                <c:pt idx="33">
                  <c:v>41672</c:v>
                </c:pt>
                <c:pt idx="34">
                  <c:v>41673</c:v>
                </c:pt>
                <c:pt idx="35">
                  <c:v>41674</c:v>
                </c:pt>
                <c:pt idx="36">
                  <c:v>41675</c:v>
                </c:pt>
                <c:pt idx="37">
                  <c:v>41676</c:v>
                </c:pt>
                <c:pt idx="38">
                  <c:v>41677</c:v>
                </c:pt>
                <c:pt idx="39">
                  <c:v>41678</c:v>
                </c:pt>
                <c:pt idx="40">
                  <c:v>41679</c:v>
                </c:pt>
                <c:pt idx="41">
                  <c:v>41680</c:v>
                </c:pt>
                <c:pt idx="42">
                  <c:v>41681</c:v>
                </c:pt>
                <c:pt idx="43">
                  <c:v>41682</c:v>
                </c:pt>
                <c:pt idx="44">
                  <c:v>41683</c:v>
                </c:pt>
                <c:pt idx="45">
                  <c:v>41684</c:v>
                </c:pt>
                <c:pt idx="46">
                  <c:v>41685</c:v>
                </c:pt>
                <c:pt idx="47">
                  <c:v>41686</c:v>
                </c:pt>
                <c:pt idx="48">
                  <c:v>41687</c:v>
                </c:pt>
                <c:pt idx="49">
                  <c:v>41688</c:v>
                </c:pt>
                <c:pt idx="50">
                  <c:v>41689</c:v>
                </c:pt>
                <c:pt idx="51">
                  <c:v>41690</c:v>
                </c:pt>
                <c:pt idx="52">
                  <c:v>41691</c:v>
                </c:pt>
                <c:pt idx="53">
                  <c:v>41692</c:v>
                </c:pt>
                <c:pt idx="54">
                  <c:v>41693</c:v>
                </c:pt>
                <c:pt idx="55">
                  <c:v>41694</c:v>
                </c:pt>
                <c:pt idx="56">
                  <c:v>41695</c:v>
                </c:pt>
                <c:pt idx="57">
                  <c:v>41696</c:v>
                </c:pt>
                <c:pt idx="58">
                  <c:v>41697</c:v>
                </c:pt>
                <c:pt idx="59">
                  <c:v>41698</c:v>
                </c:pt>
                <c:pt idx="60">
                  <c:v>41699</c:v>
                </c:pt>
                <c:pt idx="61">
                  <c:v>41700</c:v>
                </c:pt>
                <c:pt idx="62">
                  <c:v>41701</c:v>
                </c:pt>
                <c:pt idx="63">
                  <c:v>41702</c:v>
                </c:pt>
                <c:pt idx="64">
                  <c:v>41703</c:v>
                </c:pt>
                <c:pt idx="65">
                  <c:v>41704</c:v>
                </c:pt>
                <c:pt idx="66">
                  <c:v>41705</c:v>
                </c:pt>
                <c:pt idx="67">
                  <c:v>41706</c:v>
                </c:pt>
                <c:pt idx="68">
                  <c:v>41707</c:v>
                </c:pt>
                <c:pt idx="69">
                  <c:v>41708</c:v>
                </c:pt>
                <c:pt idx="70">
                  <c:v>41709</c:v>
                </c:pt>
                <c:pt idx="71">
                  <c:v>41710</c:v>
                </c:pt>
                <c:pt idx="72">
                  <c:v>41711</c:v>
                </c:pt>
                <c:pt idx="73">
                  <c:v>41712</c:v>
                </c:pt>
                <c:pt idx="74">
                  <c:v>41713</c:v>
                </c:pt>
                <c:pt idx="75">
                  <c:v>41714</c:v>
                </c:pt>
                <c:pt idx="76">
                  <c:v>41715</c:v>
                </c:pt>
                <c:pt idx="77">
                  <c:v>41716</c:v>
                </c:pt>
                <c:pt idx="78">
                  <c:v>41717</c:v>
                </c:pt>
                <c:pt idx="79">
                  <c:v>41718</c:v>
                </c:pt>
                <c:pt idx="80">
                  <c:v>41719</c:v>
                </c:pt>
                <c:pt idx="81">
                  <c:v>41720</c:v>
                </c:pt>
                <c:pt idx="82">
                  <c:v>41721</c:v>
                </c:pt>
                <c:pt idx="83">
                  <c:v>41722</c:v>
                </c:pt>
                <c:pt idx="84">
                  <c:v>41723</c:v>
                </c:pt>
                <c:pt idx="85">
                  <c:v>41724</c:v>
                </c:pt>
                <c:pt idx="86">
                  <c:v>41725</c:v>
                </c:pt>
                <c:pt idx="87">
                  <c:v>41726</c:v>
                </c:pt>
                <c:pt idx="88">
                  <c:v>41727</c:v>
                </c:pt>
                <c:pt idx="89">
                  <c:v>41728</c:v>
                </c:pt>
                <c:pt idx="90">
                  <c:v>41729</c:v>
                </c:pt>
                <c:pt idx="91">
                  <c:v>41730</c:v>
                </c:pt>
                <c:pt idx="92">
                  <c:v>41731</c:v>
                </c:pt>
                <c:pt idx="93">
                  <c:v>41732</c:v>
                </c:pt>
                <c:pt idx="94">
                  <c:v>41733</c:v>
                </c:pt>
                <c:pt idx="95">
                  <c:v>41734</c:v>
                </c:pt>
                <c:pt idx="96">
                  <c:v>41735</c:v>
                </c:pt>
                <c:pt idx="97">
                  <c:v>41736</c:v>
                </c:pt>
                <c:pt idx="98">
                  <c:v>41737</c:v>
                </c:pt>
                <c:pt idx="99">
                  <c:v>41738</c:v>
                </c:pt>
                <c:pt idx="100">
                  <c:v>41739</c:v>
                </c:pt>
                <c:pt idx="101">
                  <c:v>41740</c:v>
                </c:pt>
                <c:pt idx="102">
                  <c:v>41741</c:v>
                </c:pt>
                <c:pt idx="103">
                  <c:v>41742</c:v>
                </c:pt>
                <c:pt idx="104">
                  <c:v>41743</c:v>
                </c:pt>
                <c:pt idx="105">
                  <c:v>41744</c:v>
                </c:pt>
                <c:pt idx="106">
                  <c:v>41745</c:v>
                </c:pt>
                <c:pt idx="107">
                  <c:v>41746</c:v>
                </c:pt>
                <c:pt idx="108">
                  <c:v>41747</c:v>
                </c:pt>
                <c:pt idx="109">
                  <c:v>41748</c:v>
                </c:pt>
                <c:pt idx="110">
                  <c:v>41749</c:v>
                </c:pt>
                <c:pt idx="111">
                  <c:v>41750</c:v>
                </c:pt>
                <c:pt idx="112">
                  <c:v>41751</c:v>
                </c:pt>
                <c:pt idx="113">
                  <c:v>41752</c:v>
                </c:pt>
                <c:pt idx="114">
                  <c:v>41753</c:v>
                </c:pt>
                <c:pt idx="115">
                  <c:v>41754</c:v>
                </c:pt>
                <c:pt idx="116">
                  <c:v>41755</c:v>
                </c:pt>
                <c:pt idx="117">
                  <c:v>41756</c:v>
                </c:pt>
                <c:pt idx="118">
                  <c:v>41757</c:v>
                </c:pt>
                <c:pt idx="119">
                  <c:v>41758</c:v>
                </c:pt>
                <c:pt idx="120">
                  <c:v>41759</c:v>
                </c:pt>
                <c:pt idx="121">
                  <c:v>41760</c:v>
                </c:pt>
                <c:pt idx="122">
                  <c:v>41761</c:v>
                </c:pt>
                <c:pt idx="123">
                  <c:v>41762</c:v>
                </c:pt>
                <c:pt idx="124">
                  <c:v>41763</c:v>
                </c:pt>
                <c:pt idx="125">
                  <c:v>41764</c:v>
                </c:pt>
                <c:pt idx="126">
                  <c:v>41765</c:v>
                </c:pt>
                <c:pt idx="127">
                  <c:v>41766</c:v>
                </c:pt>
                <c:pt idx="128">
                  <c:v>41767</c:v>
                </c:pt>
                <c:pt idx="129">
                  <c:v>41768</c:v>
                </c:pt>
                <c:pt idx="130">
                  <c:v>41769</c:v>
                </c:pt>
                <c:pt idx="131">
                  <c:v>41770</c:v>
                </c:pt>
                <c:pt idx="132">
                  <c:v>41771</c:v>
                </c:pt>
                <c:pt idx="133">
                  <c:v>41772</c:v>
                </c:pt>
                <c:pt idx="134">
                  <c:v>41773</c:v>
                </c:pt>
                <c:pt idx="135">
                  <c:v>41774</c:v>
                </c:pt>
                <c:pt idx="136">
                  <c:v>41775</c:v>
                </c:pt>
                <c:pt idx="137">
                  <c:v>41776</c:v>
                </c:pt>
                <c:pt idx="138">
                  <c:v>41777</c:v>
                </c:pt>
                <c:pt idx="139">
                  <c:v>41778</c:v>
                </c:pt>
                <c:pt idx="140">
                  <c:v>41779</c:v>
                </c:pt>
                <c:pt idx="141">
                  <c:v>41780</c:v>
                </c:pt>
                <c:pt idx="142">
                  <c:v>41781</c:v>
                </c:pt>
                <c:pt idx="143">
                  <c:v>41782</c:v>
                </c:pt>
                <c:pt idx="144">
                  <c:v>41783</c:v>
                </c:pt>
                <c:pt idx="145">
                  <c:v>41784</c:v>
                </c:pt>
                <c:pt idx="146">
                  <c:v>41785</c:v>
                </c:pt>
                <c:pt idx="147">
                  <c:v>41786</c:v>
                </c:pt>
                <c:pt idx="148">
                  <c:v>41787</c:v>
                </c:pt>
                <c:pt idx="149">
                  <c:v>41788</c:v>
                </c:pt>
                <c:pt idx="150">
                  <c:v>41789</c:v>
                </c:pt>
                <c:pt idx="151">
                  <c:v>41790</c:v>
                </c:pt>
                <c:pt idx="152">
                  <c:v>41791</c:v>
                </c:pt>
                <c:pt idx="153">
                  <c:v>41792</c:v>
                </c:pt>
                <c:pt idx="154">
                  <c:v>41793</c:v>
                </c:pt>
                <c:pt idx="155">
                  <c:v>41794</c:v>
                </c:pt>
                <c:pt idx="156">
                  <c:v>41795</c:v>
                </c:pt>
                <c:pt idx="157">
                  <c:v>41796</c:v>
                </c:pt>
                <c:pt idx="158">
                  <c:v>41797</c:v>
                </c:pt>
                <c:pt idx="159">
                  <c:v>41798</c:v>
                </c:pt>
                <c:pt idx="160">
                  <c:v>41799</c:v>
                </c:pt>
                <c:pt idx="161">
                  <c:v>41800</c:v>
                </c:pt>
                <c:pt idx="162">
                  <c:v>41801</c:v>
                </c:pt>
                <c:pt idx="163">
                  <c:v>41802</c:v>
                </c:pt>
                <c:pt idx="164">
                  <c:v>41803</c:v>
                </c:pt>
                <c:pt idx="165">
                  <c:v>41804</c:v>
                </c:pt>
                <c:pt idx="166">
                  <c:v>41805</c:v>
                </c:pt>
                <c:pt idx="167">
                  <c:v>41806</c:v>
                </c:pt>
                <c:pt idx="168">
                  <c:v>41807</c:v>
                </c:pt>
                <c:pt idx="169">
                  <c:v>41808</c:v>
                </c:pt>
                <c:pt idx="170">
                  <c:v>41809</c:v>
                </c:pt>
                <c:pt idx="171">
                  <c:v>41810</c:v>
                </c:pt>
                <c:pt idx="172">
                  <c:v>41811</c:v>
                </c:pt>
                <c:pt idx="173">
                  <c:v>41812</c:v>
                </c:pt>
                <c:pt idx="174">
                  <c:v>41813</c:v>
                </c:pt>
                <c:pt idx="175">
                  <c:v>41814</c:v>
                </c:pt>
                <c:pt idx="176">
                  <c:v>41815</c:v>
                </c:pt>
                <c:pt idx="177">
                  <c:v>41816</c:v>
                </c:pt>
                <c:pt idx="178">
                  <c:v>41817</c:v>
                </c:pt>
                <c:pt idx="179">
                  <c:v>41818</c:v>
                </c:pt>
                <c:pt idx="180">
                  <c:v>41819</c:v>
                </c:pt>
                <c:pt idx="181">
                  <c:v>41820</c:v>
                </c:pt>
                <c:pt idx="182">
                  <c:v>41821</c:v>
                </c:pt>
                <c:pt idx="183">
                  <c:v>41822</c:v>
                </c:pt>
                <c:pt idx="184">
                  <c:v>41823</c:v>
                </c:pt>
                <c:pt idx="185">
                  <c:v>41824</c:v>
                </c:pt>
                <c:pt idx="186">
                  <c:v>41825</c:v>
                </c:pt>
                <c:pt idx="187">
                  <c:v>41826</c:v>
                </c:pt>
                <c:pt idx="188">
                  <c:v>41827</c:v>
                </c:pt>
                <c:pt idx="189">
                  <c:v>41828</c:v>
                </c:pt>
                <c:pt idx="190">
                  <c:v>41829</c:v>
                </c:pt>
                <c:pt idx="191">
                  <c:v>41830</c:v>
                </c:pt>
                <c:pt idx="192">
                  <c:v>41831</c:v>
                </c:pt>
                <c:pt idx="193">
                  <c:v>41832</c:v>
                </c:pt>
                <c:pt idx="194">
                  <c:v>41833</c:v>
                </c:pt>
                <c:pt idx="195">
                  <c:v>41834</c:v>
                </c:pt>
                <c:pt idx="196">
                  <c:v>41835</c:v>
                </c:pt>
                <c:pt idx="197">
                  <c:v>41836</c:v>
                </c:pt>
                <c:pt idx="198">
                  <c:v>41837</c:v>
                </c:pt>
                <c:pt idx="199">
                  <c:v>41838</c:v>
                </c:pt>
                <c:pt idx="200">
                  <c:v>41839</c:v>
                </c:pt>
                <c:pt idx="201">
                  <c:v>41840</c:v>
                </c:pt>
                <c:pt idx="202">
                  <c:v>41841</c:v>
                </c:pt>
                <c:pt idx="203">
                  <c:v>41842</c:v>
                </c:pt>
                <c:pt idx="204">
                  <c:v>41843</c:v>
                </c:pt>
                <c:pt idx="205">
                  <c:v>41844</c:v>
                </c:pt>
                <c:pt idx="206">
                  <c:v>41845</c:v>
                </c:pt>
                <c:pt idx="207">
                  <c:v>41846</c:v>
                </c:pt>
                <c:pt idx="208">
                  <c:v>41847</c:v>
                </c:pt>
                <c:pt idx="209">
                  <c:v>41848</c:v>
                </c:pt>
                <c:pt idx="210">
                  <c:v>41849</c:v>
                </c:pt>
                <c:pt idx="211">
                  <c:v>41850</c:v>
                </c:pt>
                <c:pt idx="212">
                  <c:v>41851</c:v>
                </c:pt>
                <c:pt idx="213">
                  <c:v>41852</c:v>
                </c:pt>
                <c:pt idx="214">
                  <c:v>41853</c:v>
                </c:pt>
                <c:pt idx="215">
                  <c:v>41854</c:v>
                </c:pt>
                <c:pt idx="216">
                  <c:v>41855</c:v>
                </c:pt>
                <c:pt idx="217">
                  <c:v>41856</c:v>
                </c:pt>
                <c:pt idx="218">
                  <c:v>41857</c:v>
                </c:pt>
                <c:pt idx="219">
                  <c:v>41858</c:v>
                </c:pt>
                <c:pt idx="220">
                  <c:v>41859</c:v>
                </c:pt>
                <c:pt idx="221">
                  <c:v>41860</c:v>
                </c:pt>
                <c:pt idx="222">
                  <c:v>41861</c:v>
                </c:pt>
                <c:pt idx="223">
                  <c:v>41862</c:v>
                </c:pt>
                <c:pt idx="224">
                  <c:v>41863</c:v>
                </c:pt>
                <c:pt idx="225">
                  <c:v>41864</c:v>
                </c:pt>
                <c:pt idx="226">
                  <c:v>41865</c:v>
                </c:pt>
                <c:pt idx="227">
                  <c:v>41866</c:v>
                </c:pt>
                <c:pt idx="228">
                  <c:v>41867</c:v>
                </c:pt>
                <c:pt idx="229">
                  <c:v>41868</c:v>
                </c:pt>
                <c:pt idx="230">
                  <c:v>41869</c:v>
                </c:pt>
                <c:pt idx="231">
                  <c:v>41870</c:v>
                </c:pt>
                <c:pt idx="232">
                  <c:v>41871</c:v>
                </c:pt>
                <c:pt idx="233">
                  <c:v>41872</c:v>
                </c:pt>
                <c:pt idx="234">
                  <c:v>41873</c:v>
                </c:pt>
                <c:pt idx="235">
                  <c:v>41874</c:v>
                </c:pt>
                <c:pt idx="236">
                  <c:v>41875</c:v>
                </c:pt>
                <c:pt idx="237">
                  <c:v>41876</c:v>
                </c:pt>
                <c:pt idx="238">
                  <c:v>41877</c:v>
                </c:pt>
                <c:pt idx="239">
                  <c:v>41878</c:v>
                </c:pt>
                <c:pt idx="240">
                  <c:v>41879</c:v>
                </c:pt>
                <c:pt idx="241">
                  <c:v>41880</c:v>
                </c:pt>
                <c:pt idx="242">
                  <c:v>41881</c:v>
                </c:pt>
                <c:pt idx="243">
                  <c:v>41882</c:v>
                </c:pt>
                <c:pt idx="244">
                  <c:v>41883</c:v>
                </c:pt>
                <c:pt idx="245">
                  <c:v>41884</c:v>
                </c:pt>
                <c:pt idx="246">
                  <c:v>41885</c:v>
                </c:pt>
                <c:pt idx="247">
                  <c:v>41886</c:v>
                </c:pt>
                <c:pt idx="248">
                  <c:v>41887</c:v>
                </c:pt>
                <c:pt idx="249">
                  <c:v>41888</c:v>
                </c:pt>
                <c:pt idx="250">
                  <c:v>41889</c:v>
                </c:pt>
                <c:pt idx="251">
                  <c:v>41890</c:v>
                </c:pt>
                <c:pt idx="252">
                  <c:v>41891</c:v>
                </c:pt>
                <c:pt idx="253">
                  <c:v>41892</c:v>
                </c:pt>
                <c:pt idx="254">
                  <c:v>41893</c:v>
                </c:pt>
                <c:pt idx="255">
                  <c:v>41894</c:v>
                </c:pt>
                <c:pt idx="256">
                  <c:v>41895</c:v>
                </c:pt>
                <c:pt idx="257">
                  <c:v>41896</c:v>
                </c:pt>
                <c:pt idx="258">
                  <c:v>41897</c:v>
                </c:pt>
                <c:pt idx="259">
                  <c:v>41898</c:v>
                </c:pt>
                <c:pt idx="260">
                  <c:v>41899</c:v>
                </c:pt>
                <c:pt idx="261">
                  <c:v>41900</c:v>
                </c:pt>
                <c:pt idx="262">
                  <c:v>41901</c:v>
                </c:pt>
                <c:pt idx="263">
                  <c:v>41902</c:v>
                </c:pt>
                <c:pt idx="264">
                  <c:v>41903</c:v>
                </c:pt>
                <c:pt idx="265">
                  <c:v>41904</c:v>
                </c:pt>
                <c:pt idx="266">
                  <c:v>41905</c:v>
                </c:pt>
                <c:pt idx="267">
                  <c:v>41906</c:v>
                </c:pt>
                <c:pt idx="268">
                  <c:v>41907</c:v>
                </c:pt>
                <c:pt idx="269">
                  <c:v>41908</c:v>
                </c:pt>
                <c:pt idx="270">
                  <c:v>41909</c:v>
                </c:pt>
                <c:pt idx="271">
                  <c:v>41910</c:v>
                </c:pt>
                <c:pt idx="272">
                  <c:v>41911</c:v>
                </c:pt>
                <c:pt idx="273">
                  <c:v>41912</c:v>
                </c:pt>
                <c:pt idx="274">
                  <c:v>41913</c:v>
                </c:pt>
                <c:pt idx="275">
                  <c:v>41914</c:v>
                </c:pt>
                <c:pt idx="276">
                  <c:v>41915</c:v>
                </c:pt>
                <c:pt idx="277">
                  <c:v>41916</c:v>
                </c:pt>
                <c:pt idx="278">
                  <c:v>41917</c:v>
                </c:pt>
                <c:pt idx="279">
                  <c:v>41918</c:v>
                </c:pt>
                <c:pt idx="280">
                  <c:v>41919</c:v>
                </c:pt>
                <c:pt idx="281">
                  <c:v>41920</c:v>
                </c:pt>
                <c:pt idx="282">
                  <c:v>41921</c:v>
                </c:pt>
                <c:pt idx="283">
                  <c:v>41922</c:v>
                </c:pt>
                <c:pt idx="284">
                  <c:v>41923</c:v>
                </c:pt>
                <c:pt idx="285">
                  <c:v>41924</c:v>
                </c:pt>
                <c:pt idx="286">
                  <c:v>41925</c:v>
                </c:pt>
                <c:pt idx="287">
                  <c:v>41926</c:v>
                </c:pt>
                <c:pt idx="288">
                  <c:v>41927</c:v>
                </c:pt>
                <c:pt idx="289">
                  <c:v>41928</c:v>
                </c:pt>
                <c:pt idx="290">
                  <c:v>41929</c:v>
                </c:pt>
                <c:pt idx="291">
                  <c:v>41930</c:v>
                </c:pt>
                <c:pt idx="292">
                  <c:v>41931</c:v>
                </c:pt>
                <c:pt idx="293">
                  <c:v>41932</c:v>
                </c:pt>
                <c:pt idx="294">
                  <c:v>41933</c:v>
                </c:pt>
                <c:pt idx="295">
                  <c:v>41934</c:v>
                </c:pt>
                <c:pt idx="296">
                  <c:v>41935</c:v>
                </c:pt>
                <c:pt idx="297">
                  <c:v>41936</c:v>
                </c:pt>
                <c:pt idx="298">
                  <c:v>41937</c:v>
                </c:pt>
                <c:pt idx="299">
                  <c:v>41938</c:v>
                </c:pt>
                <c:pt idx="300">
                  <c:v>41939</c:v>
                </c:pt>
                <c:pt idx="301">
                  <c:v>41940</c:v>
                </c:pt>
                <c:pt idx="302">
                  <c:v>41941</c:v>
                </c:pt>
                <c:pt idx="303">
                  <c:v>41942</c:v>
                </c:pt>
                <c:pt idx="304">
                  <c:v>41943</c:v>
                </c:pt>
                <c:pt idx="305">
                  <c:v>41944</c:v>
                </c:pt>
                <c:pt idx="306">
                  <c:v>41945</c:v>
                </c:pt>
                <c:pt idx="307">
                  <c:v>41946</c:v>
                </c:pt>
                <c:pt idx="308">
                  <c:v>41947</c:v>
                </c:pt>
                <c:pt idx="309">
                  <c:v>41948</c:v>
                </c:pt>
                <c:pt idx="310">
                  <c:v>41949</c:v>
                </c:pt>
                <c:pt idx="311">
                  <c:v>41950</c:v>
                </c:pt>
                <c:pt idx="312">
                  <c:v>41951</c:v>
                </c:pt>
                <c:pt idx="313">
                  <c:v>41952</c:v>
                </c:pt>
                <c:pt idx="314">
                  <c:v>41953</c:v>
                </c:pt>
                <c:pt idx="315">
                  <c:v>41954</c:v>
                </c:pt>
                <c:pt idx="316">
                  <c:v>41955</c:v>
                </c:pt>
                <c:pt idx="317">
                  <c:v>41956</c:v>
                </c:pt>
                <c:pt idx="318">
                  <c:v>41957</c:v>
                </c:pt>
                <c:pt idx="319">
                  <c:v>41958</c:v>
                </c:pt>
                <c:pt idx="320">
                  <c:v>41959</c:v>
                </c:pt>
                <c:pt idx="321">
                  <c:v>41960</c:v>
                </c:pt>
                <c:pt idx="322">
                  <c:v>41961</c:v>
                </c:pt>
                <c:pt idx="323">
                  <c:v>41962</c:v>
                </c:pt>
                <c:pt idx="324">
                  <c:v>41963</c:v>
                </c:pt>
                <c:pt idx="325">
                  <c:v>41964</c:v>
                </c:pt>
                <c:pt idx="326">
                  <c:v>41965</c:v>
                </c:pt>
                <c:pt idx="327">
                  <c:v>41966</c:v>
                </c:pt>
                <c:pt idx="328">
                  <c:v>41967</c:v>
                </c:pt>
                <c:pt idx="329">
                  <c:v>41968</c:v>
                </c:pt>
                <c:pt idx="330">
                  <c:v>41969</c:v>
                </c:pt>
                <c:pt idx="331">
                  <c:v>41970</c:v>
                </c:pt>
                <c:pt idx="332">
                  <c:v>41971</c:v>
                </c:pt>
                <c:pt idx="333">
                  <c:v>41972</c:v>
                </c:pt>
                <c:pt idx="334">
                  <c:v>41973</c:v>
                </c:pt>
                <c:pt idx="335">
                  <c:v>41974</c:v>
                </c:pt>
                <c:pt idx="336">
                  <c:v>41975</c:v>
                </c:pt>
                <c:pt idx="337">
                  <c:v>41976</c:v>
                </c:pt>
                <c:pt idx="338">
                  <c:v>41977</c:v>
                </c:pt>
                <c:pt idx="339">
                  <c:v>41978</c:v>
                </c:pt>
                <c:pt idx="340">
                  <c:v>41979</c:v>
                </c:pt>
                <c:pt idx="341">
                  <c:v>41980</c:v>
                </c:pt>
                <c:pt idx="342">
                  <c:v>41981</c:v>
                </c:pt>
                <c:pt idx="343">
                  <c:v>41982</c:v>
                </c:pt>
                <c:pt idx="344">
                  <c:v>41983</c:v>
                </c:pt>
                <c:pt idx="345">
                  <c:v>41984</c:v>
                </c:pt>
                <c:pt idx="346">
                  <c:v>41985</c:v>
                </c:pt>
                <c:pt idx="347">
                  <c:v>41986</c:v>
                </c:pt>
                <c:pt idx="348">
                  <c:v>41987</c:v>
                </c:pt>
                <c:pt idx="349">
                  <c:v>41988</c:v>
                </c:pt>
                <c:pt idx="350">
                  <c:v>41989</c:v>
                </c:pt>
                <c:pt idx="351">
                  <c:v>41990</c:v>
                </c:pt>
                <c:pt idx="352">
                  <c:v>41991</c:v>
                </c:pt>
                <c:pt idx="353">
                  <c:v>41992</c:v>
                </c:pt>
                <c:pt idx="354">
                  <c:v>41993</c:v>
                </c:pt>
                <c:pt idx="355">
                  <c:v>41994</c:v>
                </c:pt>
                <c:pt idx="356">
                  <c:v>41995</c:v>
                </c:pt>
                <c:pt idx="357">
                  <c:v>41996</c:v>
                </c:pt>
                <c:pt idx="358">
                  <c:v>41997</c:v>
                </c:pt>
                <c:pt idx="359">
                  <c:v>41998</c:v>
                </c:pt>
                <c:pt idx="360">
                  <c:v>41999</c:v>
                </c:pt>
                <c:pt idx="361">
                  <c:v>42000</c:v>
                </c:pt>
                <c:pt idx="362">
                  <c:v>42001</c:v>
                </c:pt>
                <c:pt idx="363">
                  <c:v>42002</c:v>
                </c:pt>
                <c:pt idx="364">
                  <c:v>42003</c:v>
                </c:pt>
                <c:pt idx="365">
                  <c:v>42004</c:v>
                </c:pt>
                <c:pt idx="366">
                  <c:v>42005</c:v>
                </c:pt>
                <c:pt idx="367">
                  <c:v>42006</c:v>
                </c:pt>
                <c:pt idx="368">
                  <c:v>42007</c:v>
                </c:pt>
                <c:pt idx="369">
                  <c:v>42008</c:v>
                </c:pt>
                <c:pt idx="370">
                  <c:v>42009</c:v>
                </c:pt>
                <c:pt idx="371">
                  <c:v>42010</c:v>
                </c:pt>
                <c:pt idx="372">
                  <c:v>42011</c:v>
                </c:pt>
                <c:pt idx="373">
                  <c:v>42012</c:v>
                </c:pt>
                <c:pt idx="374">
                  <c:v>42013</c:v>
                </c:pt>
                <c:pt idx="375">
                  <c:v>42014</c:v>
                </c:pt>
                <c:pt idx="376">
                  <c:v>42015</c:v>
                </c:pt>
                <c:pt idx="377">
                  <c:v>42016</c:v>
                </c:pt>
                <c:pt idx="378">
                  <c:v>42017</c:v>
                </c:pt>
                <c:pt idx="379">
                  <c:v>42018</c:v>
                </c:pt>
                <c:pt idx="380">
                  <c:v>42019</c:v>
                </c:pt>
                <c:pt idx="381">
                  <c:v>42020</c:v>
                </c:pt>
                <c:pt idx="382">
                  <c:v>42021</c:v>
                </c:pt>
                <c:pt idx="383">
                  <c:v>42022</c:v>
                </c:pt>
                <c:pt idx="384">
                  <c:v>42023</c:v>
                </c:pt>
                <c:pt idx="385">
                  <c:v>42024</c:v>
                </c:pt>
                <c:pt idx="386">
                  <c:v>42025</c:v>
                </c:pt>
                <c:pt idx="387">
                  <c:v>42026</c:v>
                </c:pt>
                <c:pt idx="388">
                  <c:v>42027</c:v>
                </c:pt>
                <c:pt idx="389">
                  <c:v>42028</c:v>
                </c:pt>
                <c:pt idx="390">
                  <c:v>42029</c:v>
                </c:pt>
                <c:pt idx="391">
                  <c:v>42030</c:v>
                </c:pt>
                <c:pt idx="392">
                  <c:v>42031</c:v>
                </c:pt>
                <c:pt idx="393">
                  <c:v>42032</c:v>
                </c:pt>
                <c:pt idx="394">
                  <c:v>42033</c:v>
                </c:pt>
                <c:pt idx="395">
                  <c:v>42034</c:v>
                </c:pt>
                <c:pt idx="396">
                  <c:v>42035</c:v>
                </c:pt>
                <c:pt idx="397">
                  <c:v>42036</c:v>
                </c:pt>
                <c:pt idx="398">
                  <c:v>42037</c:v>
                </c:pt>
                <c:pt idx="399">
                  <c:v>42038</c:v>
                </c:pt>
                <c:pt idx="400">
                  <c:v>42039</c:v>
                </c:pt>
                <c:pt idx="401">
                  <c:v>42040</c:v>
                </c:pt>
                <c:pt idx="402">
                  <c:v>42041</c:v>
                </c:pt>
                <c:pt idx="403">
                  <c:v>42042</c:v>
                </c:pt>
                <c:pt idx="404">
                  <c:v>42043</c:v>
                </c:pt>
                <c:pt idx="405">
                  <c:v>42044</c:v>
                </c:pt>
                <c:pt idx="406">
                  <c:v>42045</c:v>
                </c:pt>
                <c:pt idx="407">
                  <c:v>42046</c:v>
                </c:pt>
                <c:pt idx="408">
                  <c:v>42047</c:v>
                </c:pt>
                <c:pt idx="409">
                  <c:v>42048</c:v>
                </c:pt>
                <c:pt idx="410">
                  <c:v>42049</c:v>
                </c:pt>
                <c:pt idx="411">
                  <c:v>42050</c:v>
                </c:pt>
                <c:pt idx="412">
                  <c:v>42051</c:v>
                </c:pt>
                <c:pt idx="413">
                  <c:v>42052</c:v>
                </c:pt>
                <c:pt idx="414">
                  <c:v>42053</c:v>
                </c:pt>
                <c:pt idx="415">
                  <c:v>42054</c:v>
                </c:pt>
                <c:pt idx="416">
                  <c:v>42055</c:v>
                </c:pt>
                <c:pt idx="417">
                  <c:v>42056</c:v>
                </c:pt>
                <c:pt idx="418">
                  <c:v>42057</c:v>
                </c:pt>
                <c:pt idx="419">
                  <c:v>42058</c:v>
                </c:pt>
                <c:pt idx="420">
                  <c:v>42059</c:v>
                </c:pt>
                <c:pt idx="421">
                  <c:v>42060</c:v>
                </c:pt>
                <c:pt idx="422">
                  <c:v>42061</c:v>
                </c:pt>
                <c:pt idx="423">
                  <c:v>42062</c:v>
                </c:pt>
                <c:pt idx="424">
                  <c:v>42063</c:v>
                </c:pt>
                <c:pt idx="425">
                  <c:v>42064</c:v>
                </c:pt>
                <c:pt idx="426">
                  <c:v>42065</c:v>
                </c:pt>
                <c:pt idx="427">
                  <c:v>42066</c:v>
                </c:pt>
                <c:pt idx="428">
                  <c:v>42067</c:v>
                </c:pt>
                <c:pt idx="429">
                  <c:v>42068</c:v>
                </c:pt>
                <c:pt idx="430">
                  <c:v>42069</c:v>
                </c:pt>
                <c:pt idx="431">
                  <c:v>42070</c:v>
                </c:pt>
                <c:pt idx="432">
                  <c:v>42071</c:v>
                </c:pt>
                <c:pt idx="433">
                  <c:v>42072</c:v>
                </c:pt>
                <c:pt idx="434">
                  <c:v>42073</c:v>
                </c:pt>
                <c:pt idx="435">
                  <c:v>42074</c:v>
                </c:pt>
                <c:pt idx="436">
                  <c:v>42075</c:v>
                </c:pt>
                <c:pt idx="437">
                  <c:v>42076</c:v>
                </c:pt>
                <c:pt idx="438">
                  <c:v>42077</c:v>
                </c:pt>
                <c:pt idx="439">
                  <c:v>42078</c:v>
                </c:pt>
                <c:pt idx="440">
                  <c:v>42079</c:v>
                </c:pt>
                <c:pt idx="441">
                  <c:v>42080</c:v>
                </c:pt>
                <c:pt idx="442">
                  <c:v>42081</c:v>
                </c:pt>
                <c:pt idx="443">
                  <c:v>42082</c:v>
                </c:pt>
                <c:pt idx="444">
                  <c:v>42083</c:v>
                </c:pt>
                <c:pt idx="445">
                  <c:v>42084</c:v>
                </c:pt>
                <c:pt idx="446">
                  <c:v>42085</c:v>
                </c:pt>
                <c:pt idx="447">
                  <c:v>42086</c:v>
                </c:pt>
                <c:pt idx="448">
                  <c:v>42087</c:v>
                </c:pt>
                <c:pt idx="449">
                  <c:v>42088</c:v>
                </c:pt>
                <c:pt idx="450">
                  <c:v>42089</c:v>
                </c:pt>
                <c:pt idx="451">
                  <c:v>42090</c:v>
                </c:pt>
                <c:pt idx="452">
                  <c:v>42091</c:v>
                </c:pt>
                <c:pt idx="453">
                  <c:v>42092</c:v>
                </c:pt>
                <c:pt idx="454">
                  <c:v>42093</c:v>
                </c:pt>
                <c:pt idx="455">
                  <c:v>42094</c:v>
                </c:pt>
                <c:pt idx="456">
                  <c:v>42095</c:v>
                </c:pt>
                <c:pt idx="457">
                  <c:v>42096</c:v>
                </c:pt>
                <c:pt idx="458">
                  <c:v>42097</c:v>
                </c:pt>
                <c:pt idx="459">
                  <c:v>42098</c:v>
                </c:pt>
                <c:pt idx="460">
                  <c:v>42099</c:v>
                </c:pt>
                <c:pt idx="461">
                  <c:v>42100</c:v>
                </c:pt>
                <c:pt idx="462">
                  <c:v>42101</c:v>
                </c:pt>
                <c:pt idx="463">
                  <c:v>42102</c:v>
                </c:pt>
                <c:pt idx="464">
                  <c:v>42103</c:v>
                </c:pt>
                <c:pt idx="465">
                  <c:v>42104</c:v>
                </c:pt>
                <c:pt idx="466">
                  <c:v>42105</c:v>
                </c:pt>
                <c:pt idx="467">
                  <c:v>42106</c:v>
                </c:pt>
                <c:pt idx="468">
                  <c:v>42107</c:v>
                </c:pt>
                <c:pt idx="469">
                  <c:v>42108</c:v>
                </c:pt>
                <c:pt idx="470">
                  <c:v>42109</c:v>
                </c:pt>
                <c:pt idx="471">
                  <c:v>42110</c:v>
                </c:pt>
                <c:pt idx="472">
                  <c:v>42111</c:v>
                </c:pt>
                <c:pt idx="473">
                  <c:v>42112</c:v>
                </c:pt>
                <c:pt idx="474">
                  <c:v>42113</c:v>
                </c:pt>
                <c:pt idx="475">
                  <c:v>42114</c:v>
                </c:pt>
                <c:pt idx="476">
                  <c:v>42115</c:v>
                </c:pt>
                <c:pt idx="477">
                  <c:v>42116</c:v>
                </c:pt>
                <c:pt idx="478">
                  <c:v>42117</c:v>
                </c:pt>
                <c:pt idx="479">
                  <c:v>42118</c:v>
                </c:pt>
                <c:pt idx="480">
                  <c:v>42119</c:v>
                </c:pt>
                <c:pt idx="481">
                  <c:v>42120</c:v>
                </c:pt>
                <c:pt idx="482">
                  <c:v>42121</c:v>
                </c:pt>
                <c:pt idx="483">
                  <c:v>42122</c:v>
                </c:pt>
                <c:pt idx="484">
                  <c:v>42123</c:v>
                </c:pt>
                <c:pt idx="485">
                  <c:v>42124</c:v>
                </c:pt>
                <c:pt idx="486">
                  <c:v>42125</c:v>
                </c:pt>
                <c:pt idx="487">
                  <c:v>42126</c:v>
                </c:pt>
                <c:pt idx="488">
                  <c:v>42127</c:v>
                </c:pt>
                <c:pt idx="489">
                  <c:v>42128</c:v>
                </c:pt>
                <c:pt idx="490">
                  <c:v>42129</c:v>
                </c:pt>
                <c:pt idx="491">
                  <c:v>42130</c:v>
                </c:pt>
                <c:pt idx="492">
                  <c:v>42131</c:v>
                </c:pt>
                <c:pt idx="493">
                  <c:v>42132</c:v>
                </c:pt>
                <c:pt idx="494">
                  <c:v>42133</c:v>
                </c:pt>
                <c:pt idx="495">
                  <c:v>42134</c:v>
                </c:pt>
                <c:pt idx="496">
                  <c:v>42135</c:v>
                </c:pt>
                <c:pt idx="497">
                  <c:v>42136</c:v>
                </c:pt>
                <c:pt idx="498">
                  <c:v>42137</c:v>
                </c:pt>
                <c:pt idx="499">
                  <c:v>42138</c:v>
                </c:pt>
                <c:pt idx="500">
                  <c:v>42139</c:v>
                </c:pt>
                <c:pt idx="501">
                  <c:v>42140</c:v>
                </c:pt>
                <c:pt idx="502">
                  <c:v>42141</c:v>
                </c:pt>
                <c:pt idx="503">
                  <c:v>42142</c:v>
                </c:pt>
                <c:pt idx="504">
                  <c:v>42143</c:v>
                </c:pt>
                <c:pt idx="505">
                  <c:v>42144</c:v>
                </c:pt>
                <c:pt idx="506">
                  <c:v>42145</c:v>
                </c:pt>
                <c:pt idx="507">
                  <c:v>42146</c:v>
                </c:pt>
                <c:pt idx="508">
                  <c:v>42147</c:v>
                </c:pt>
                <c:pt idx="509">
                  <c:v>42148</c:v>
                </c:pt>
                <c:pt idx="510">
                  <c:v>42149</c:v>
                </c:pt>
                <c:pt idx="511">
                  <c:v>42150</c:v>
                </c:pt>
                <c:pt idx="512">
                  <c:v>42151</c:v>
                </c:pt>
                <c:pt idx="513">
                  <c:v>42152</c:v>
                </c:pt>
                <c:pt idx="514">
                  <c:v>42153</c:v>
                </c:pt>
                <c:pt idx="515">
                  <c:v>42154</c:v>
                </c:pt>
                <c:pt idx="516">
                  <c:v>42155</c:v>
                </c:pt>
                <c:pt idx="517">
                  <c:v>42156</c:v>
                </c:pt>
                <c:pt idx="518">
                  <c:v>42157</c:v>
                </c:pt>
                <c:pt idx="519">
                  <c:v>42158</c:v>
                </c:pt>
                <c:pt idx="520">
                  <c:v>42159</c:v>
                </c:pt>
                <c:pt idx="521">
                  <c:v>42160</c:v>
                </c:pt>
                <c:pt idx="522">
                  <c:v>42161</c:v>
                </c:pt>
                <c:pt idx="523">
                  <c:v>42162</c:v>
                </c:pt>
                <c:pt idx="524">
                  <c:v>42163</c:v>
                </c:pt>
                <c:pt idx="525">
                  <c:v>42164</c:v>
                </c:pt>
                <c:pt idx="526">
                  <c:v>42165</c:v>
                </c:pt>
                <c:pt idx="527">
                  <c:v>42166</c:v>
                </c:pt>
                <c:pt idx="528">
                  <c:v>42167</c:v>
                </c:pt>
                <c:pt idx="529">
                  <c:v>42168</c:v>
                </c:pt>
                <c:pt idx="530">
                  <c:v>42169</c:v>
                </c:pt>
                <c:pt idx="531">
                  <c:v>42170</c:v>
                </c:pt>
                <c:pt idx="532">
                  <c:v>42171</c:v>
                </c:pt>
                <c:pt idx="533">
                  <c:v>42172</c:v>
                </c:pt>
                <c:pt idx="534">
                  <c:v>42173</c:v>
                </c:pt>
                <c:pt idx="535">
                  <c:v>42174</c:v>
                </c:pt>
                <c:pt idx="536">
                  <c:v>42175</c:v>
                </c:pt>
                <c:pt idx="537">
                  <c:v>42176</c:v>
                </c:pt>
                <c:pt idx="538">
                  <c:v>42177</c:v>
                </c:pt>
                <c:pt idx="539">
                  <c:v>42178</c:v>
                </c:pt>
                <c:pt idx="540">
                  <c:v>42179</c:v>
                </c:pt>
                <c:pt idx="541">
                  <c:v>42180</c:v>
                </c:pt>
                <c:pt idx="542">
                  <c:v>42181</c:v>
                </c:pt>
                <c:pt idx="543">
                  <c:v>42182</c:v>
                </c:pt>
                <c:pt idx="544">
                  <c:v>42183</c:v>
                </c:pt>
                <c:pt idx="545">
                  <c:v>42184</c:v>
                </c:pt>
                <c:pt idx="546">
                  <c:v>42185</c:v>
                </c:pt>
                <c:pt idx="547">
                  <c:v>42186</c:v>
                </c:pt>
                <c:pt idx="548">
                  <c:v>42187</c:v>
                </c:pt>
                <c:pt idx="549">
                  <c:v>42188</c:v>
                </c:pt>
                <c:pt idx="550">
                  <c:v>42189</c:v>
                </c:pt>
                <c:pt idx="551">
                  <c:v>42190</c:v>
                </c:pt>
                <c:pt idx="552">
                  <c:v>42191</c:v>
                </c:pt>
                <c:pt idx="553">
                  <c:v>42192</c:v>
                </c:pt>
                <c:pt idx="554">
                  <c:v>42193</c:v>
                </c:pt>
                <c:pt idx="555">
                  <c:v>42194</c:v>
                </c:pt>
                <c:pt idx="556">
                  <c:v>42195</c:v>
                </c:pt>
                <c:pt idx="557">
                  <c:v>42196</c:v>
                </c:pt>
                <c:pt idx="558">
                  <c:v>42197</c:v>
                </c:pt>
                <c:pt idx="559">
                  <c:v>42198</c:v>
                </c:pt>
                <c:pt idx="560">
                  <c:v>42199</c:v>
                </c:pt>
                <c:pt idx="561">
                  <c:v>42200</c:v>
                </c:pt>
                <c:pt idx="562">
                  <c:v>42201</c:v>
                </c:pt>
                <c:pt idx="563">
                  <c:v>42202</c:v>
                </c:pt>
                <c:pt idx="564">
                  <c:v>42203</c:v>
                </c:pt>
                <c:pt idx="565">
                  <c:v>42204</c:v>
                </c:pt>
                <c:pt idx="566">
                  <c:v>42205</c:v>
                </c:pt>
                <c:pt idx="567">
                  <c:v>42206</c:v>
                </c:pt>
                <c:pt idx="568">
                  <c:v>42207</c:v>
                </c:pt>
                <c:pt idx="569">
                  <c:v>42208</c:v>
                </c:pt>
                <c:pt idx="570">
                  <c:v>42209</c:v>
                </c:pt>
                <c:pt idx="571">
                  <c:v>42210</c:v>
                </c:pt>
                <c:pt idx="572">
                  <c:v>42211</c:v>
                </c:pt>
                <c:pt idx="573">
                  <c:v>42212</c:v>
                </c:pt>
                <c:pt idx="574">
                  <c:v>42213</c:v>
                </c:pt>
                <c:pt idx="575">
                  <c:v>42214</c:v>
                </c:pt>
                <c:pt idx="576">
                  <c:v>42215</c:v>
                </c:pt>
                <c:pt idx="577">
                  <c:v>42216</c:v>
                </c:pt>
                <c:pt idx="578">
                  <c:v>42217</c:v>
                </c:pt>
                <c:pt idx="579">
                  <c:v>42218</c:v>
                </c:pt>
                <c:pt idx="580">
                  <c:v>42219</c:v>
                </c:pt>
                <c:pt idx="581">
                  <c:v>42220</c:v>
                </c:pt>
                <c:pt idx="582">
                  <c:v>42221</c:v>
                </c:pt>
                <c:pt idx="583">
                  <c:v>42222</c:v>
                </c:pt>
                <c:pt idx="584">
                  <c:v>42223</c:v>
                </c:pt>
                <c:pt idx="585">
                  <c:v>42224</c:v>
                </c:pt>
                <c:pt idx="586">
                  <c:v>42225</c:v>
                </c:pt>
                <c:pt idx="587">
                  <c:v>42226</c:v>
                </c:pt>
                <c:pt idx="588">
                  <c:v>42227</c:v>
                </c:pt>
                <c:pt idx="589">
                  <c:v>42228</c:v>
                </c:pt>
                <c:pt idx="590">
                  <c:v>42229</c:v>
                </c:pt>
                <c:pt idx="591">
                  <c:v>42230</c:v>
                </c:pt>
                <c:pt idx="592">
                  <c:v>42231</c:v>
                </c:pt>
                <c:pt idx="593">
                  <c:v>42232</c:v>
                </c:pt>
                <c:pt idx="594">
                  <c:v>42233</c:v>
                </c:pt>
                <c:pt idx="595">
                  <c:v>42234</c:v>
                </c:pt>
                <c:pt idx="596">
                  <c:v>42235</c:v>
                </c:pt>
                <c:pt idx="597">
                  <c:v>42236</c:v>
                </c:pt>
                <c:pt idx="598">
                  <c:v>42237</c:v>
                </c:pt>
                <c:pt idx="599">
                  <c:v>42238</c:v>
                </c:pt>
                <c:pt idx="600">
                  <c:v>42239</c:v>
                </c:pt>
                <c:pt idx="601">
                  <c:v>42240</c:v>
                </c:pt>
                <c:pt idx="602">
                  <c:v>42241</c:v>
                </c:pt>
                <c:pt idx="603">
                  <c:v>42242</c:v>
                </c:pt>
                <c:pt idx="604">
                  <c:v>42243</c:v>
                </c:pt>
                <c:pt idx="605">
                  <c:v>42244</c:v>
                </c:pt>
                <c:pt idx="606">
                  <c:v>42245</c:v>
                </c:pt>
                <c:pt idx="607">
                  <c:v>42246</c:v>
                </c:pt>
                <c:pt idx="608">
                  <c:v>42247</c:v>
                </c:pt>
                <c:pt idx="609">
                  <c:v>42248</c:v>
                </c:pt>
                <c:pt idx="610">
                  <c:v>42249</c:v>
                </c:pt>
                <c:pt idx="611">
                  <c:v>42250</c:v>
                </c:pt>
                <c:pt idx="612">
                  <c:v>42251</c:v>
                </c:pt>
                <c:pt idx="613">
                  <c:v>42252</c:v>
                </c:pt>
                <c:pt idx="614">
                  <c:v>42253</c:v>
                </c:pt>
                <c:pt idx="615">
                  <c:v>42254</c:v>
                </c:pt>
                <c:pt idx="616">
                  <c:v>42255</c:v>
                </c:pt>
                <c:pt idx="617">
                  <c:v>42256</c:v>
                </c:pt>
                <c:pt idx="618">
                  <c:v>42257</c:v>
                </c:pt>
                <c:pt idx="619">
                  <c:v>42258</c:v>
                </c:pt>
                <c:pt idx="620">
                  <c:v>42259</c:v>
                </c:pt>
                <c:pt idx="621">
                  <c:v>42260</c:v>
                </c:pt>
                <c:pt idx="622">
                  <c:v>42261</c:v>
                </c:pt>
                <c:pt idx="623">
                  <c:v>42262</c:v>
                </c:pt>
                <c:pt idx="624">
                  <c:v>42263</c:v>
                </c:pt>
                <c:pt idx="625">
                  <c:v>42264</c:v>
                </c:pt>
                <c:pt idx="626">
                  <c:v>42265</c:v>
                </c:pt>
                <c:pt idx="627">
                  <c:v>42266</c:v>
                </c:pt>
                <c:pt idx="628">
                  <c:v>42267</c:v>
                </c:pt>
                <c:pt idx="629">
                  <c:v>42268</c:v>
                </c:pt>
                <c:pt idx="630">
                  <c:v>42269</c:v>
                </c:pt>
                <c:pt idx="631">
                  <c:v>42270</c:v>
                </c:pt>
                <c:pt idx="632">
                  <c:v>42271</c:v>
                </c:pt>
                <c:pt idx="633">
                  <c:v>42272</c:v>
                </c:pt>
                <c:pt idx="634">
                  <c:v>42273</c:v>
                </c:pt>
                <c:pt idx="635">
                  <c:v>42274</c:v>
                </c:pt>
                <c:pt idx="636">
                  <c:v>42275</c:v>
                </c:pt>
                <c:pt idx="637">
                  <c:v>42276</c:v>
                </c:pt>
                <c:pt idx="638">
                  <c:v>42277</c:v>
                </c:pt>
                <c:pt idx="639">
                  <c:v>42278</c:v>
                </c:pt>
                <c:pt idx="640">
                  <c:v>42279</c:v>
                </c:pt>
                <c:pt idx="641">
                  <c:v>42280</c:v>
                </c:pt>
                <c:pt idx="642">
                  <c:v>42281</c:v>
                </c:pt>
                <c:pt idx="643">
                  <c:v>42282</c:v>
                </c:pt>
                <c:pt idx="644">
                  <c:v>42283</c:v>
                </c:pt>
                <c:pt idx="645">
                  <c:v>42284</c:v>
                </c:pt>
                <c:pt idx="646">
                  <c:v>42285</c:v>
                </c:pt>
                <c:pt idx="647">
                  <c:v>42286</c:v>
                </c:pt>
                <c:pt idx="648">
                  <c:v>42287</c:v>
                </c:pt>
                <c:pt idx="649">
                  <c:v>42288</c:v>
                </c:pt>
                <c:pt idx="650">
                  <c:v>42289</c:v>
                </c:pt>
                <c:pt idx="651">
                  <c:v>42290</c:v>
                </c:pt>
                <c:pt idx="652">
                  <c:v>42291</c:v>
                </c:pt>
                <c:pt idx="653">
                  <c:v>42292</c:v>
                </c:pt>
                <c:pt idx="654">
                  <c:v>42293</c:v>
                </c:pt>
                <c:pt idx="655">
                  <c:v>42294</c:v>
                </c:pt>
                <c:pt idx="656">
                  <c:v>42295</c:v>
                </c:pt>
                <c:pt idx="657">
                  <c:v>42296</c:v>
                </c:pt>
                <c:pt idx="658">
                  <c:v>42297</c:v>
                </c:pt>
                <c:pt idx="659">
                  <c:v>42298</c:v>
                </c:pt>
                <c:pt idx="660">
                  <c:v>42299</c:v>
                </c:pt>
                <c:pt idx="661">
                  <c:v>42300</c:v>
                </c:pt>
                <c:pt idx="662">
                  <c:v>42301</c:v>
                </c:pt>
                <c:pt idx="663">
                  <c:v>42302</c:v>
                </c:pt>
                <c:pt idx="664">
                  <c:v>42303</c:v>
                </c:pt>
                <c:pt idx="665">
                  <c:v>42304</c:v>
                </c:pt>
                <c:pt idx="666">
                  <c:v>42305</c:v>
                </c:pt>
                <c:pt idx="667">
                  <c:v>42306</c:v>
                </c:pt>
                <c:pt idx="668">
                  <c:v>42307</c:v>
                </c:pt>
                <c:pt idx="669">
                  <c:v>42308</c:v>
                </c:pt>
                <c:pt idx="670">
                  <c:v>42309</c:v>
                </c:pt>
                <c:pt idx="671">
                  <c:v>42310</c:v>
                </c:pt>
                <c:pt idx="672">
                  <c:v>42311</c:v>
                </c:pt>
                <c:pt idx="673">
                  <c:v>42312</c:v>
                </c:pt>
                <c:pt idx="674">
                  <c:v>42313</c:v>
                </c:pt>
                <c:pt idx="675">
                  <c:v>42314</c:v>
                </c:pt>
                <c:pt idx="676">
                  <c:v>42315</c:v>
                </c:pt>
                <c:pt idx="677">
                  <c:v>42316</c:v>
                </c:pt>
                <c:pt idx="678">
                  <c:v>42317</c:v>
                </c:pt>
                <c:pt idx="679">
                  <c:v>42318</c:v>
                </c:pt>
                <c:pt idx="680">
                  <c:v>42319</c:v>
                </c:pt>
                <c:pt idx="681">
                  <c:v>42320</c:v>
                </c:pt>
                <c:pt idx="682">
                  <c:v>42321</c:v>
                </c:pt>
                <c:pt idx="683">
                  <c:v>42322</c:v>
                </c:pt>
                <c:pt idx="684">
                  <c:v>42323</c:v>
                </c:pt>
                <c:pt idx="685">
                  <c:v>42324</c:v>
                </c:pt>
                <c:pt idx="686">
                  <c:v>42325</c:v>
                </c:pt>
                <c:pt idx="687">
                  <c:v>42326</c:v>
                </c:pt>
                <c:pt idx="688">
                  <c:v>42327</c:v>
                </c:pt>
                <c:pt idx="689">
                  <c:v>42328</c:v>
                </c:pt>
                <c:pt idx="690">
                  <c:v>42329</c:v>
                </c:pt>
                <c:pt idx="691">
                  <c:v>42330</c:v>
                </c:pt>
                <c:pt idx="692">
                  <c:v>42331</c:v>
                </c:pt>
                <c:pt idx="693">
                  <c:v>42332</c:v>
                </c:pt>
                <c:pt idx="694">
                  <c:v>42333</c:v>
                </c:pt>
                <c:pt idx="695">
                  <c:v>42334</c:v>
                </c:pt>
                <c:pt idx="696">
                  <c:v>42335</c:v>
                </c:pt>
                <c:pt idx="697">
                  <c:v>42336</c:v>
                </c:pt>
                <c:pt idx="698">
                  <c:v>42337</c:v>
                </c:pt>
                <c:pt idx="699">
                  <c:v>42338</c:v>
                </c:pt>
                <c:pt idx="700">
                  <c:v>42339</c:v>
                </c:pt>
                <c:pt idx="701">
                  <c:v>42340</c:v>
                </c:pt>
                <c:pt idx="702">
                  <c:v>42341</c:v>
                </c:pt>
                <c:pt idx="703">
                  <c:v>42342</c:v>
                </c:pt>
                <c:pt idx="704">
                  <c:v>42343</c:v>
                </c:pt>
                <c:pt idx="705">
                  <c:v>42344</c:v>
                </c:pt>
                <c:pt idx="706">
                  <c:v>42345</c:v>
                </c:pt>
                <c:pt idx="707">
                  <c:v>42346</c:v>
                </c:pt>
                <c:pt idx="708">
                  <c:v>42347</c:v>
                </c:pt>
                <c:pt idx="709">
                  <c:v>42348</c:v>
                </c:pt>
                <c:pt idx="710">
                  <c:v>42349</c:v>
                </c:pt>
                <c:pt idx="711">
                  <c:v>42350</c:v>
                </c:pt>
                <c:pt idx="712">
                  <c:v>42351</c:v>
                </c:pt>
                <c:pt idx="713">
                  <c:v>42352</c:v>
                </c:pt>
                <c:pt idx="714">
                  <c:v>42353</c:v>
                </c:pt>
                <c:pt idx="715">
                  <c:v>42354</c:v>
                </c:pt>
                <c:pt idx="716">
                  <c:v>42355</c:v>
                </c:pt>
                <c:pt idx="717">
                  <c:v>42356</c:v>
                </c:pt>
                <c:pt idx="718">
                  <c:v>42357</c:v>
                </c:pt>
                <c:pt idx="719">
                  <c:v>42358</c:v>
                </c:pt>
                <c:pt idx="720">
                  <c:v>42359</c:v>
                </c:pt>
                <c:pt idx="721">
                  <c:v>42360</c:v>
                </c:pt>
                <c:pt idx="722">
                  <c:v>42361</c:v>
                </c:pt>
                <c:pt idx="723">
                  <c:v>42362</c:v>
                </c:pt>
                <c:pt idx="724">
                  <c:v>42363</c:v>
                </c:pt>
                <c:pt idx="725">
                  <c:v>42364</c:v>
                </c:pt>
                <c:pt idx="726">
                  <c:v>42365</c:v>
                </c:pt>
                <c:pt idx="727">
                  <c:v>42366</c:v>
                </c:pt>
                <c:pt idx="728">
                  <c:v>42367</c:v>
                </c:pt>
                <c:pt idx="729">
                  <c:v>42368</c:v>
                </c:pt>
                <c:pt idx="730">
                  <c:v>42369</c:v>
                </c:pt>
                <c:pt idx="731">
                  <c:v>42370</c:v>
                </c:pt>
                <c:pt idx="732">
                  <c:v>42371</c:v>
                </c:pt>
                <c:pt idx="733">
                  <c:v>42372</c:v>
                </c:pt>
                <c:pt idx="734">
                  <c:v>42373</c:v>
                </c:pt>
                <c:pt idx="735">
                  <c:v>42374</c:v>
                </c:pt>
                <c:pt idx="736">
                  <c:v>42375</c:v>
                </c:pt>
                <c:pt idx="737">
                  <c:v>42376</c:v>
                </c:pt>
                <c:pt idx="738">
                  <c:v>42377</c:v>
                </c:pt>
                <c:pt idx="739">
                  <c:v>42378</c:v>
                </c:pt>
                <c:pt idx="740">
                  <c:v>42379</c:v>
                </c:pt>
                <c:pt idx="741">
                  <c:v>42380</c:v>
                </c:pt>
                <c:pt idx="742">
                  <c:v>42381</c:v>
                </c:pt>
                <c:pt idx="743">
                  <c:v>42382</c:v>
                </c:pt>
                <c:pt idx="744">
                  <c:v>42383</c:v>
                </c:pt>
                <c:pt idx="745">
                  <c:v>42384</c:v>
                </c:pt>
                <c:pt idx="746">
                  <c:v>42385</c:v>
                </c:pt>
                <c:pt idx="747">
                  <c:v>42386</c:v>
                </c:pt>
                <c:pt idx="748">
                  <c:v>42387</c:v>
                </c:pt>
                <c:pt idx="749">
                  <c:v>42388</c:v>
                </c:pt>
                <c:pt idx="750">
                  <c:v>42389</c:v>
                </c:pt>
                <c:pt idx="751">
                  <c:v>42390</c:v>
                </c:pt>
                <c:pt idx="752">
                  <c:v>42391</c:v>
                </c:pt>
                <c:pt idx="753">
                  <c:v>42392</c:v>
                </c:pt>
                <c:pt idx="754">
                  <c:v>42393</c:v>
                </c:pt>
                <c:pt idx="755">
                  <c:v>42394</c:v>
                </c:pt>
                <c:pt idx="756">
                  <c:v>42395</c:v>
                </c:pt>
                <c:pt idx="757">
                  <c:v>42396</c:v>
                </c:pt>
                <c:pt idx="758">
                  <c:v>42397</c:v>
                </c:pt>
                <c:pt idx="759">
                  <c:v>42398</c:v>
                </c:pt>
                <c:pt idx="760">
                  <c:v>42399</c:v>
                </c:pt>
                <c:pt idx="761">
                  <c:v>42400</c:v>
                </c:pt>
                <c:pt idx="762">
                  <c:v>42401</c:v>
                </c:pt>
                <c:pt idx="763">
                  <c:v>42402</c:v>
                </c:pt>
                <c:pt idx="764">
                  <c:v>42403</c:v>
                </c:pt>
                <c:pt idx="765">
                  <c:v>42404</c:v>
                </c:pt>
                <c:pt idx="766">
                  <c:v>42405</c:v>
                </c:pt>
                <c:pt idx="767">
                  <c:v>42406</c:v>
                </c:pt>
                <c:pt idx="768">
                  <c:v>42407</c:v>
                </c:pt>
                <c:pt idx="769">
                  <c:v>42408</c:v>
                </c:pt>
                <c:pt idx="770">
                  <c:v>42409</c:v>
                </c:pt>
                <c:pt idx="771">
                  <c:v>42410</c:v>
                </c:pt>
                <c:pt idx="772">
                  <c:v>42411</c:v>
                </c:pt>
                <c:pt idx="773">
                  <c:v>42412</c:v>
                </c:pt>
                <c:pt idx="774">
                  <c:v>42413</c:v>
                </c:pt>
                <c:pt idx="775">
                  <c:v>42414</c:v>
                </c:pt>
                <c:pt idx="776">
                  <c:v>42415</c:v>
                </c:pt>
                <c:pt idx="777">
                  <c:v>42416</c:v>
                </c:pt>
                <c:pt idx="778">
                  <c:v>42417</c:v>
                </c:pt>
                <c:pt idx="779">
                  <c:v>42418</c:v>
                </c:pt>
                <c:pt idx="780">
                  <c:v>42419</c:v>
                </c:pt>
                <c:pt idx="781">
                  <c:v>42420</c:v>
                </c:pt>
                <c:pt idx="782">
                  <c:v>42421</c:v>
                </c:pt>
                <c:pt idx="783">
                  <c:v>42422</c:v>
                </c:pt>
                <c:pt idx="784">
                  <c:v>42423</c:v>
                </c:pt>
                <c:pt idx="785">
                  <c:v>42424</c:v>
                </c:pt>
                <c:pt idx="786">
                  <c:v>42425</c:v>
                </c:pt>
                <c:pt idx="787">
                  <c:v>42426</c:v>
                </c:pt>
                <c:pt idx="788">
                  <c:v>42427</c:v>
                </c:pt>
                <c:pt idx="789">
                  <c:v>42428</c:v>
                </c:pt>
                <c:pt idx="790">
                  <c:v>42429</c:v>
                </c:pt>
                <c:pt idx="791">
                  <c:v>42430</c:v>
                </c:pt>
                <c:pt idx="792">
                  <c:v>42431</c:v>
                </c:pt>
                <c:pt idx="793">
                  <c:v>42432</c:v>
                </c:pt>
                <c:pt idx="794">
                  <c:v>42433</c:v>
                </c:pt>
                <c:pt idx="795">
                  <c:v>42434</c:v>
                </c:pt>
                <c:pt idx="796">
                  <c:v>42435</c:v>
                </c:pt>
                <c:pt idx="797">
                  <c:v>42436</c:v>
                </c:pt>
                <c:pt idx="798">
                  <c:v>42437</c:v>
                </c:pt>
                <c:pt idx="799">
                  <c:v>42438</c:v>
                </c:pt>
                <c:pt idx="800">
                  <c:v>42439</c:v>
                </c:pt>
                <c:pt idx="801">
                  <c:v>42440</c:v>
                </c:pt>
                <c:pt idx="802">
                  <c:v>42441</c:v>
                </c:pt>
                <c:pt idx="803">
                  <c:v>42442</c:v>
                </c:pt>
                <c:pt idx="804">
                  <c:v>42443</c:v>
                </c:pt>
                <c:pt idx="805">
                  <c:v>42444</c:v>
                </c:pt>
                <c:pt idx="806">
                  <c:v>42445</c:v>
                </c:pt>
                <c:pt idx="807">
                  <c:v>42446</c:v>
                </c:pt>
                <c:pt idx="808">
                  <c:v>42447</c:v>
                </c:pt>
                <c:pt idx="809">
                  <c:v>42448</c:v>
                </c:pt>
                <c:pt idx="810">
                  <c:v>42449</c:v>
                </c:pt>
                <c:pt idx="811">
                  <c:v>42450</c:v>
                </c:pt>
                <c:pt idx="812">
                  <c:v>42451</c:v>
                </c:pt>
                <c:pt idx="813">
                  <c:v>42452</c:v>
                </c:pt>
                <c:pt idx="814">
                  <c:v>42453</c:v>
                </c:pt>
                <c:pt idx="815">
                  <c:v>42454</c:v>
                </c:pt>
                <c:pt idx="816">
                  <c:v>42455</c:v>
                </c:pt>
                <c:pt idx="817">
                  <c:v>42456</c:v>
                </c:pt>
                <c:pt idx="818">
                  <c:v>42457</c:v>
                </c:pt>
                <c:pt idx="819">
                  <c:v>42458</c:v>
                </c:pt>
                <c:pt idx="820">
                  <c:v>42459</c:v>
                </c:pt>
                <c:pt idx="821">
                  <c:v>42460</c:v>
                </c:pt>
                <c:pt idx="822">
                  <c:v>42461</c:v>
                </c:pt>
                <c:pt idx="823">
                  <c:v>42462</c:v>
                </c:pt>
                <c:pt idx="824">
                  <c:v>42463</c:v>
                </c:pt>
                <c:pt idx="825">
                  <c:v>42464</c:v>
                </c:pt>
                <c:pt idx="826">
                  <c:v>42465</c:v>
                </c:pt>
                <c:pt idx="827">
                  <c:v>42466</c:v>
                </c:pt>
                <c:pt idx="828">
                  <c:v>42467</c:v>
                </c:pt>
                <c:pt idx="829">
                  <c:v>42468</c:v>
                </c:pt>
                <c:pt idx="830">
                  <c:v>42469</c:v>
                </c:pt>
                <c:pt idx="831">
                  <c:v>42470</c:v>
                </c:pt>
                <c:pt idx="832">
                  <c:v>42471</c:v>
                </c:pt>
                <c:pt idx="833">
                  <c:v>42472</c:v>
                </c:pt>
                <c:pt idx="834">
                  <c:v>42473</c:v>
                </c:pt>
                <c:pt idx="835">
                  <c:v>42474</c:v>
                </c:pt>
                <c:pt idx="836">
                  <c:v>42475</c:v>
                </c:pt>
                <c:pt idx="837">
                  <c:v>42476</c:v>
                </c:pt>
                <c:pt idx="838">
                  <c:v>42477</c:v>
                </c:pt>
                <c:pt idx="839">
                  <c:v>42478</c:v>
                </c:pt>
                <c:pt idx="840">
                  <c:v>42479</c:v>
                </c:pt>
                <c:pt idx="841">
                  <c:v>42480</c:v>
                </c:pt>
                <c:pt idx="842">
                  <c:v>42481</c:v>
                </c:pt>
                <c:pt idx="843">
                  <c:v>42482</c:v>
                </c:pt>
                <c:pt idx="844">
                  <c:v>42483</c:v>
                </c:pt>
                <c:pt idx="845">
                  <c:v>42484</c:v>
                </c:pt>
                <c:pt idx="846">
                  <c:v>42485</c:v>
                </c:pt>
                <c:pt idx="847">
                  <c:v>42486</c:v>
                </c:pt>
                <c:pt idx="848">
                  <c:v>42487</c:v>
                </c:pt>
                <c:pt idx="849">
                  <c:v>42488</c:v>
                </c:pt>
                <c:pt idx="850">
                  <c:v>42489</c:v>
                </c:pt>
                <c:pt idx="851">
                  <c:v>42490</c:v>
                </c:pt>
                <c:pt idx="852">
                  <c:v>42491</c:v>
                </c:pt>
                <c:pt idx="853">
                  <c:v>42492</c:v>
                </c:pt>
                <c:pt idx="854">
                  <c:v>42493</c:v>
                </c:pt>
                <c:pt idx="855">
                  <c:v>42494</c:v>
                </c:pt>
                <c:pt idx="856">
                  <c:v>42495</c:v>
                </c:pt>
                <c:pt idx="857">
                  <c:v>42496</c:v>
                </c:pt>
                <c:pt idx="858">
                  <c:v>42497</c:v>
                </c:pt>
                <c:pt idx="859">
                  <c:v>42498</c:v>
                </c:pt>
                <c:pt idx="860">
                  <c:v>42499</c:v>
                </c:pt>
                <c:pt idx="861">
                  <c:v>42500</c:v>
                </c:pt>
                <c:pt idx="862">
                  <c:v>42501</c:v>
                </c:pt>
                <c:pt idx="863">
                  <c:v>42502</c:v>
                </c:pt>
                <c:pt idx="864">
                  <c:v>42503</c:v>
                </c:pt>
                <c:pt idx="865">
                  <c:v>42504</c:v>
                </c:pt>
                <c:pt idx="866">
                  <c:v>42505</c:v>
                </c:pt>
                <c:pt idx="867">
                  <c:v>42506</c:v>
                </c:pt>
                <c:pt idx="868">
                  <c:v>42507</c:v>
                </c:pt>
                <c:pt idx="869">
                  <c:v>42508</c:v>
                </c:pt>
                <c:pt idx="870">
                  <c:v>42509</c:v>
                </c:pt>
                <c:pt idx="871">
                  <c:v>42510</c:v>
                </c:pt>
                <c:pt idx="872">
                  <c:v>42511</c:v>
                </c:pt>
                <c:pt idx="873">
                  <c:v>42512</c:v>
                </c:pt>
                <c:pt idx="874">
                  <c:v>42513</c:v>
                </c:pt>
                <c:pt idx="875">
                  <c:v>42514</c:v>
                </c:pt>
                <c:pt idx="876">
                  <c:v>42515</c:v>
                </c:pt>
                <c:pt idx="877">
                  <c:v>42516</c:v>
                </c:pt>
                <c:pt idx="878">
                  <c:v>42517</c:v>
                </c:pt>
                <c:pt idx="879">
                  <c:v>42518</c:v>
                </c:pt>
                <c:pt idx="880">
                  <c:v>42519</c:v>
                </c:pt>
                <c:pt idx="881">
                  <c:v>42520</c:v>
                </c:pt>
                <c:pt idx="882">
                  <c:v>42521</c:v>
                </c:pt>
                <c:pt idx="883">
                  <c:v>42522</c:v>
                </c:pt>
                <c:pt idx="884">
                  <c:v>42523</c:v>
                </c:pt>
                <c:pt idx="885">
                  <c:v>42524</c:v>
                </c:pt>
                <c:pt idx="886">
                  <c:v>42525</c:v>
                </c:pt>
                <c:pt idx="887">
                  <c:v>42526</c:v>
                </c:pt>
                <c:pt idx="888">
                  <c:v>42527</c:v>
                </c:pt>
                <c:pt idx="889">
                  <c:v>42528</c:v>
                </c:pt>
                <c:pt idx="890">
                  <c:v>42529</c:v>
                </c:pt>
                <c:pt idx="891">
                  <c:v>42530</c:v>
                </c:pt>
                <c:pt idx="892">
                  <c:v>42531</c:v>
                </c:pt>
                <c:pt idx="893">
                  <c:v>42532</c:v>
                </c:pt>
                <c:pt idx="894">
                  <c:v>42533</c:v>
                </c:pt>
                <c:pt idx="895">
                  <c:v>42534</c:v>
                </c:pt>
                <c:pt idx="896">
                  <c:v>42535</c:v>
                </c:pt>
                <c:pt idx="897">
                  <c:v>42536</c:v>
                </c:pt>
                <c:pt idx="898">
                  <c:v>42537</c:v>
                </c:pt>
                <c:pt idx="899">
                  <c:v>42538</c:v>
                </c:pt>
                <c:pt idx="900">
                  <c:v>42539</c:v>
                </c:pt>
                <c:pt idx="901">
                  <c:v>42540</c:v>
                </c:pt>
                <c:pt idx="902">
                  <c:v>42541</c:v>
                </c:pt>
                <c:pt idx="903">
                  <c:v>42542</c:v>
                </c:pt>
                <c:pt idx="904">
                  <c:v>42543</c:v>
                </c:pt>
                <c:pt idx="905">
                  <c:v>42544</c:v>
                </c:pt>
                <c:pt idx="906">
                  <c:v>42545</c:v>
                </c:pt>
                <c:pt idx="907">
                  <c:v>42546</c:v>
                </c:pt>
                <c:pt idx="908">
                  <c:v>42547</c:v>
                </c:pt>
                <c:pt idx="909">
                  <c:v>42548</c:v>
                </c:pt>
                <c:pt idx="910">
                  <c:v>42549</c:v>
                </c:pt>
                <c:pt idx="911">
                  <c:v>42550</c:v>
                </c:pt>
                <c:pt idx="912">
                  <c:v>42551</c:v>
                </c:pt>
                <c:pt idx="913">
                  <c:v>42552</c:v>
                </c:pt>
                <c:pt idx="914">
                  <c:v>42553</c:v>
                </c:pt>
                <c:pt idx="915">
                  <c:v>42554</c:v>
                </c:pt>
                <c:pt idx="916">
                  <c:v>42555</c:v>
                </c:pt>
                <c:pt idx="917">
                  <c:v>42556</c:v>
                </c:pt>
                <c:pt idx="918">
                  <c:v>42557</c:v>
                </c:pt>
                <c:pt idx="919">
                  <c:v>42558</c:v>
                </c:pt>
                <c:pt idx="920">
                  <c:v>42559</c:v>
                </c:pt>
                <c:pt idx="921">
                  <c:v>42560</c:v>
                </c:pt>
                <c:pt idx="922">
                  <c:v>42561</c:v>
                </c:pt>
                <c:pt idx="923">
                  <c:v>42562</c:v>
                </c:pt>
                <c:pt idx="924">
                  <c:v>42563</c:v>
                </c:pt>
                <c:pt idx="925">
                  <c:v>42564</c:v>
                </c:pt>
                <c:pt idx="926">
                  <c:v>42565</c:v>
                </c:pt>
                <c:pt idx="927">
                  <c:v>42566</c:v>
                </c:pt>
                <c:pt idx="928">
                  <c:v>42567</c:v>
                </c:pt>
                <c:pt idx="929">
                  <c:v>42568</c:v>
                </c:pt>
                <c:pt idx="930">
                  <c:v>42569</c:v>
                </c:pt>
                <c:pt idx="931">
                  <c:v>42570</c:v>
                </c:pt>
                <c:pt idx="932">
                  <c:v>42571</c:v>
                </c:pt>
                <c:pt idx="933">
                  <c:v>42572</c:v>
                </c:pt>
                <c:pt idx="934">
                  <c:v>42573</c:v>
                </c:pt>
                <c:pt idx="935">
                  <c:v>42574</c:v>
                </c:pt>
                <c:pt idx="936">
                  <c:v>42575</c:v>
                </c:pt>
                <c:pt idx="937">
                  <c:v>42576</c:v>
                </c:pt>
                <c:pt idx="938">
                  <c:v>42577</c:v>
                </c:pt>
                <c:pt idx="939">
                  <c:v>42578</c:v>
                </c:pt>
                <c:pt idx="940">
                  <c:v>42579</c:v>
                </c:pt>
                <c:pt idx="941">
                  <c:v>42580</c:v>
                </c:pt>
                <c:pt idx="942">
                  <c:v>42581</c:v>
                </c:pt>
                <c:pt idx="943">
                  <c:v>42582</c:v>
                </c:pt>
                <c:pt idx="944">
                  <c:v>42583</c:v>
                </c:pt>
                <c:pt idx="945">
                  <c:v>42584</c:v>
                </c:pt>
                <c:pt idx="946">
                  <c:v>42585</c:v>
                </c:pt>
                <c:pt idx="947">
                  <c:v>42586</c:v>
                </c:pt>
                <c:pt idx="948">
                  <c:v>42587</c:v>
                </c:pt>
                <c:pt idx="949">
                  <c:v>42588</c:v>
                </c:pt>
                <c:pt idx="950">
                  <c:v>42589</c:v>
                </c:pt>
                <c:pt idx="951">
                  <c:v>42590</c:v>
                </c:pt>
                <c:pt idx="952">
                  <c:v>42591</c:v>
                </c:pt>
                <c:pt idx="953">
                  <c:v>42592</c:v>
                </c:pt>
                <c:pt idx="954">
                  <c:v>42593</c:v>
                </c:pt>
                <c:pt idx="955">
                  <c:v>42594</c:v>
                </c:pt>
                <c:pt idx="956">
                  <c:v>42595</c:v>
                </c:pt>
                <c:pt idx="957">
                  <c:v>42596</c:v>
                </c:pt>
                <c:pt idx="958">
                  <c:v>42597</c:v>
                </c:pt>
                <c:pt idx="959">
                  <c:v>42598</c:v>
                </c:pt>
                <c:pt idx="960">
                  <c:v>42599</c:v>
                </c:pt>
                <c:pt idx="961">
                  <c:v>42600</c:v>
                </c:pt>
                <c:pt idx="962">
                  <c:v>42601</c:v>
                </c:pt>
                <c:pt idx="963">
                  <c:v>42602</c:v>
                </c:pt>
                <c:pt idx="964">
                  <c:v>42603</c:v>
                </c:pt>
                <c:pt idx="965">
                  <c:v>42604</c:v>
                </c:pt>
                <c:pt idx="966">
                  <c:v>42605</c:v>
                </c:pt>
                <c:pt idx="967">
                  <c:v>42606</c:v>
                </c:pt>
                <c:pt idx="968">
                  <c:v>42607</c:v>
                </c:pt>
                <c:pt idx="969">
                  <c:v>42608</c:v>
                </c:pt>
                <c:pt idx="970">
                  <c:v>42609</c:v>
                </c:pt>
                <c:pt idx="971">
                  <c:v>42610</c:v>
                </c:pt>
                <c:pt idx="972">
                  <c:v>42611</c:v>
                </c:pt>
                <c:pt idx="973">
                  <c:v>42612</c:v>
                </c:pt>
                <c:pt idx="974">
                  <c:v>42613</c:v>
                </c:pt>
                <c:pt idx="975">
                  <c:v>42614</c:v>
                </c:pt>
                <c:pt idx="976">
                  <c:v>42615</c:v>
                </c:pt>
                <c:pt idx="977">
                  <c:v>42616</c:v>
                </c:pt>
                <c:pt idx="978">
                  <c:v>42617</c:v>
                </c:pt>
                <c:pt idx="979">
                  <c:v>42618</c:v>
                </c:pt>
                <c:pt idx="980">
                  <c:v>42619</c:v>
                </c:pt>
                <c:pt idx="981">
                  <c:v>42620</c:v>
                </c:pt>
                <c:pt idx="982">
                  <c:v>42621</c:v>
                </c:pt>
                <c:pt idx="983">
                  <c:v>42622</c:v>
                </c:pt>
                <c:pt idx="984">
                  <c:v>42623</c:v>
                </c:pt>
                <c:pt idx="985">
                  <c:v>42624</c:v>
                </c:pt>
                <c:pt idx="986">
                  <c:v>42625</c:v>
                </c:pt>
                <c:pt idx="987">
                  <c:v>42626</c:v>
                </c:pt>
                <c:pt idx="988">
                  <c:v>42627</c:v>
                </c:pt>
                <c:pt idx="989">
                  <c:v>42628</c:v>
                </c:pt>
                <c:pt idx="990">
                  <c:v>42629</c:v>
                </c:pt>
                <c:pt idx="991">
                  <c:v>42630</c:v>
                </c:pt>
                <c:pt idx="992">
                  <c:v>42631</c:v>
                </c:pt>
                <c:pt idx="993">
                  <c:v>42632</c:v>
                </c:pt>
                <c:pt idx="994">
                  <c:v>42633</c:v>
                </c:pt>
                <c:pt idx="995">
                  <c:v>42634</c:v>
                </c:pt>
                <c:pt idx="996">
                  <c:v>42635</c:v>
                </c:pt>
                <c:pt idx="997">
                  <c:v>42636</c:v>
                </c:pt>
                <c:pt idx="998">
                  <c:v>42637</c:v>
                </c:pt>
                <c:pt idx="999">
                  <c:v>42638</c:v>
                </c:pt>
                <c:pt idx="1000">
                  <c:v>42639</c:v>
                </c:pt>
                <c:pt idx="1001">
                  <c:v>42640</c:v>
                </c:pt>
                <c:pt idx="1002">
                  <c:v>42641</c:v>
                </c:pt>
                <c:pt idx="1003">
                  <c:v>42642</c:v>
                </c:pt>
                <c:pt idx="1004">
                  <c:v>42643</c:v>
                </c:pt>
                <c:pt idx="1005">
                  <c:v>42644</c:v>
                </c:pt>
                <c:pt idx="1006">
                  <c:v>42645</c:v>
                </c:pt>
                <c:pt idx="1007">
                  <c:v>42646</c:v>
                </c:pt>
                <c:pt idx="1008">
                  <c:v>42647</c:v>
                </c:pt>
                <c:pt idx="1009">
                  <c:v>42648</c:v>
                </c:pt>
                <c:pt idx="1010">
                  <c:v>42649</c:v>
                </c:pt>
                <c:pt idx="1011">
                  <c:v>42650</c:v>
                </c:pt>
                <c:pt idx="1012">
                  <c:v>42651</c:v>
                </c:pt>
                <c:pt idx="1013">
                  <c:v>42652</c:v>
                </c:pt>
                <c:pt idx="1014">
                  <c:v>42653</c:v>
                </c:pt>
                <c:pt idx="1015">
                  <c:v>42654</c:v>
                </c:pt>
                <c:pt idx="1016">
                  <c:v>42655</c:v>
                </c:pt>
                <c:pt idx="1017">
                  <c:v>42656</c:v>
                </c:pt>
                <c:pt idx="1018">
                  <c:v>42657</c:v>
                </c:pt>
                <c:pt idx="1019">
                  <c:v>42658</c:v>
                </c:pt>
                <c:pt idx="1020">
                  <c:v>42659</c:v>
                </c:pt>
                <c:pt idx="1021">
                  <c:v>42660</c:v>
                </c:pt>
                <c:pt idx="1022">
                  <c:v>42661</c:v>
                </c:pt>
                <c:pt idx="1023">
                  <c:v>42662</c:v>
                </c:pt>
                <c:pt idx="1024">
                  <c:v>42663</c:v>
                </c:pt>
                <c:pt idx="1025">
                  <c:v>42664</c:v>
                </c:pt>
                <c:pt idx="1026">
                  <c:v>42665</c:v>
                </c:pt>
                <c:pt idx="1027">
                  <c:v>42666</c:v>
                </c:pt>
                <c:pt idx="1028">
                  <c:v>42667</c:v>
                </c:pt>
                <c:pt idx="1029">
                  <c:v>42668</c:v>
                </c:pt>
                <c:pt idx="1030">
                  <c:v>42669</c:v>
                </c:pt>
                <c:pt idx="1031">
                  <c:v>42670</c:v>
                </c:pt>
                <c:pt idx="1032">
                  <c:v>42671</c:v>
                </c:pt>
                <c:pt idx="1033">
                  <c:v>42672</c:v>
                </c:pt>
                <c:pt idx="1034">
                  <c:v>42673</c:v>
                </c:pt>
                <c:pt idx="1035">
                  <c:v>42674</c:v>
                </c:pt>
                <c:pt idx="1036">
                  <c:v>42675</c:v>
                </c:pt>
                <c:pt idx="1037">
                  <c:v>42676</c:v>
                </c:pt>
                <c:pt idx="1038">
                  <c:v>42677</c:v>
                </c:pt>
                <c:pt idx="1039">
                  <c:v>42678</c:v>
                </c:pt>
                <c:pt idx="1040">
                  <c:v>42679</c:v>
                </c:pt>
                <c:pt idx="1041">
                  <c:v>42680</c:v>
                </c:pt>
                <c:pt idx="1042">
                  <c:v>42681</c:v>
                </c:pt>
                <c:pt idx="1043">
                  <c:v>42682</c:v>
                </c:pt>
                <c:pt idx="1044">
                  <c:v>42683</c:v>
                </c:pt>
                <c:pt idx="1045">
                  <c:v>42684</c:v>
                </c:pt>
                <c:pt idx="1046">
                  <c:v>42685</c:v>
                </c:pt>
                <c:pt idx="1047">
                  <c:v>42686</c:v>
                </c:pt>
                <c:pt idx="1048">
                  <c:v>42687</c:v>
                </c:pt>
                <c:pt idx="1049">
                  <c:v>42688</c:v>
                </c:pt>
                <c:pt idx="1050">
                  <c:v>42689</c:v>
                </c:pt>
                <c:pt idx="1051">
                  <c:v>42690</c:v>
                </c:pt>
                <c:pt idx="1052">
                  <c:v>42691</c:v>
                </c:pt>
                <c:pt idx="1053">
                  <c:v>42692</c:v>
                </c:pt>
                <c:pt idx="1054">
                  <c:v>42693</c:v>
                </c:pt>
                <c:pt idx="1055">
                  <c:v>42694</c:v>
                </c:pt>
                <c:pt idx="1056">
                  <c:v>42695</c:v>
                </c:pt>
                <c:pt idx="1057">
                  <c:v>42696</c:v>
                </c:pt>
                <c:pt idx="1058">
                  <c:v>42697</c:v>
                </c:pt>
                <c:pt idx="1059">
                  <c:v>42698</c:v>
                </c:pt>
                <c:pt idx="1060">
                  <c:v>42699</c:v>
                </c:pt>
                <c:pt idx="1061">
                  <c:v>42700</c:v>
                </c:pt>
                <c:pt idx="1062">
                  <c:v>42701</c:v>
                </c:pt>
                <c:pt idx="1063">
                  <c:v>42702</c:v>
                </c:pt>
                <c:pt idx="1064">
                  <c:v>42703</c:v>
                </c:pt>
                <c:pt idx="1065">
                  <c:v>42704</c:v>
                </c:pt>
                <c:pt idx="1066">
                  <c:v>42705</c:v>
                </c:pt>
                <c:pt idx="1067">
                  <c:v>42706</c:v>
                </c:pt>
                <c:pt idx="1068">
                  <c:v>42707</c:v>
                </c:pt>
                <c:pt idx="1069">
                  <c:v>42708</c:v>
                </c:pt>
                <c:pt idx="1070">
                  <c:v>42709</c:v>
                </c:pt>
                <c:pt idx="1071">
                  <c:v>42710</c:v>
                </c:pt>
                <c:pt idx="1072">
                  <c:v>42711</c:v>
                </c:pt>
                <c:pt idx="1073">
                  <c:v>42712</c:v>
                </c:pt>
                <c:pt idx="1074">
                  <c:v>42713</c:v>
                </c:pt>
                <c:pt idx="1075">
                  <c:v>42714</c:v>
                </c:pt>
                <c:pt idx="1076">
                  <c:v>42715</c:v>
                </c:pt>
                <c:pt idx="1077">
                  <c:v>42716</c:v>
                </c:pt>
                <c:pt idx="1078">
                  <c:v>42717</c:v>
                </c:pt>
                <c:pt idx="1079">
                  <c:v>42718</c:v>
                </c:pt>
                <c:pt idx="1080">
                  <c:v>42719</c:v>
                </c:pt>
                <c:pt idx="1081">
                  <c:v>42720</c:v>
                </c:pt>
                <c:pt idx="1082">
                  <c:v>42721</c:v>
                </c:pt>
                <c:pt idx="1083">
                  <c:v>42722</c:v>
                </c:pt>
                <c:pt idx="1084">
                  <c:v>42723</c:v>
                </c:pt>
                <c:pt idx="1085">
                  <c:v>42724</c:v>
                </c:pt>
                <c:pt idx="1086">
                  <c:v>42725</c:v>
                </c:pt>
                <c:pt idx="1087">
                  <c:v>42726</c:v>
                </c:pt>
                <c:pt idx="1088">
                  <c:v>42727</c:v>
                </c:pt>
                <c:pt idx="1089">
                  <c:v>42728</c:v>
                </c:pt>
                <c:pt idx="1090">
                  <c:v>42729</c:v>
                </c:pt>
                <c:pt idx="1091">
                  <c:v>42730</c:v>
                </c:pt>
                <c:pt idx="1092">
                  <c:v>42731</c:v>
                </c:pt>
                <c:pt idx="1093">
                  <c:v>42732</c:v>
                </c:pt>
                <c:pt idx="1094">
                  <c:v>42733</c:v>
                </c:pt>
                <c:pt idx="1095">
                  <c:v>42734</c:v>
                </c:pt>
                <c:pt idx="1096">
                  <c:v>42735</c:v>
                </c:pt>
                <c:pt idx="1097">
                  <c:v>42736</c:v>
                </c:pt>
                <c:pt idx="1098">
                  <c:v>42737</c:v>
                </c:pt>
                <c:pt idx="1099">
                  <c:v>42738</c:v>
                </c:pt>
                <c:pt idx="1100">
                  <c:v>42739</c:v>
                </c:pt>
                <c:pt idx="1101">
                  <c:v>42740</c:v>
                </c:pt>
                <c:pt idx="1102">
                  <c:v>42741</c:v>
                </c:pt>
                <c:pt idx="1103">
                  <c:v>42742</c:v>
                </c:pt>
                <c:pt idx="1104">
                  <c:v>42743</c:v>
                </c:pt>
                <c:pt idx="1105">
                  <c:v>42744</c:v>
                </c:pt>
                <c:pt idx="1106">
                  <c:v>42745</c:v>
                </c:pt>
                <c:pt idx="1107">
                  <c:v>42746</c:v>
                </c:pt>
                <c:pt idx="1108">
                  <c:v>42747</c:v>
                </c:pt>
                <c:pt idx="1109">
                  <c:v>42748</c:v>
                </c:pt>
                <c:pt idx="1110">
                  <c:v>42749</c:v>
                </c:pt>
                <c:pt idx="1111">
                  <c:v>42750</c:v>
                </c:pt>
                <c:pt idx="1112">
                  <c:v>42751</c:v>
                </c:pt>
                <c:pt idx="1113">
                  <c:v>42752</c:v>
                </c:pt>
                <c:pt idx="1114">
                  <c:v>42753</c:v>
                </c:pt>
                <c:pt idx="1115">
                  <c:v>42754</c:v>
                </c:pt>
                <c:pt idx="1116">
                  <c:v>42755</c:v>
                </c:pt>
                <c:pt idx="1117">
                  <c:v>42756</c:v>
                </c:pt>
                <c:pt idx="1118">
                  <c:v>42757</c:v>
                </c:pt>
                <c:pt idx="1119">
                  <c:v>42758</c:v>
                </c:pt>
                <c:pt idx="1120">
                  <c:v>42759</c:v>
                </c:pt>
                <c:pt idx="1121">
                  <c:v>42760</c:v>
                </c:pt>
                <c:pt idx="1122">
                  <c:v>42761</c:v>
                </c:pt>
                <c:pt idx="1123">
                  <c:v>42762</c:v>
                </c:pt>
                <c:pt idx="1124">
                  <c:v>42763</c:v>
                </c:pt>
                <c:pt idx="1125">
                  <c:v>42764</c:v>
                </c:pt>
                <c:pt idx="1126">
                  <c:v>42765</c:v>
                </c:pt>
                <c:pt idx="1127">
                  <c:v>42766</c:v>
                </c:pt>
                <c:pt idx="1128">
                  <c:v>42767</c:v>
                </c:pt>
                <c:pt idx="1129">
                  <c:v>42768</c:v>
                </c:pt>
                <c:pt idx="1130">
                  <c:v>42769</c:v>
                </c:pt>
                <c:pt idx="1131">
                  <c:v>42770</c:v>
                </c:pt>
                <c:pt idx="1132">
                  <c:v>42771</c:v>
                </c:pt>
                <c:pt idx="1133">
                  <c:v>42772</c:v>
                </c:pt>
                <c:pt idx="1134">
                  <c:v>42773</c:v>
                </c:pt>
                <c:pt idx="1135">
                  <c:v>42774</c:v>
                </c:pt>
                <c:pt idx="1136">
                  <c:v>42775</c:v>
                </c:pt>
                <c:pt idx="1137">
                  <c:v>42776</c:v>
                </c:pt>
                <c:pt idx="1138">
                  <c:v>42777</c:v>
                </c:pt>
                <c:pt idx="1139">
                  <c:v>42778</c:v>
                </c:pt>
                <c:pt idx="1140">
                  <c:v>42779</c:v>
                </c:pt>
                <c:pt idx="1141">
                  <c:v>42780</c:v>
                </c:pt>
                <c:pt idx="1142">
                  <c:v>42781</c:v>
                </c:pt>
                <c:pt idx="1143">
                  <c:v>42782</c:v>
                </c:pt>
                <c:pt idx="1144">
                  <c:v>42783</c:v>
                </c:pt>
                <c:pt idx="1145">
                  <c:v>42784</c:v>
                </c:pt>
                <c:pt idx="1146">
                  <c:v>42785</c:v>
                </c:pt>
                <c:pt idx="1147">
                  <c:v>42786</c:v>
                </c:pt>
                <c:pt idx="1148">
                  <c:v>42787</c:v>
                </c:pt>
                <c:pt idx="1149">
                  <c:v>42788</c:v>
                </c:pt>
                <c:pt idx="1150">
                  <c:v>42789</c:v>
                </c:pt>
                <c:pt idx="1151">
                  <c:v>42790</c:v>
                </c:pt>
                <c:pt idx="1152">
                  <c:v>42791</c:v>
                </c:pt>
                <c:pt idx="1153">
                  <c:v>42792</c:v>
                </c:pt>
                <c:pt idx="1154">
                  <c:v>42793</c:v>
                </c:pt>
                <c:pt idx="1155">
                  <c:v>42794</c:v>
                </c:pt>
                <c:pt idx="1156">
                  <c:v>42795</c:v>
                </c:pt>
                <c:pt idx="1157">
                  <c:v>42796</c:v>
                </c:pt>
                <c:pt idx="1158">
                  <c:v>42797</c:v>
                </c:pt>
                <c:pt idx="1159">
                  <c:v>42798</c:v>
                </c:pt>
                <c:pt idx="1160">
                  <c:v>42799</c:v>
                </c:pt>
                <c:pt idx="1161">
                  <c:v>42800</c:v>
                </c:pt>
                <c:pt idx="1162">
                  <c:v>42801</c:v>
                </c:pt>
                <c:pt idx="1163">
                  <c:v>42802</c:v>
                </c:pt>
                <c:pt idx="1164">
                  <c:v>42803</c:v>
                </c:pt>
                <c:pt idx="1165">
                  <c:v>42804</c:v>
                </c:pt>
                <c:pt idx="1166">
                  <c:v>42805</c:v>
                </c:pt>
                <c:pt idx="1167">
                  <c:v>42806</c:v>
                </c:pt>
                <c:pt idx="1168">
                  <c:v>42807</c:v>
                </c:pt>
                <c:pt idx="1169">
                  <c:v>42808</c:v>
                </c:pt>
                <c:pt idx="1170">
                  <c:v>42809</c:v>
                </c:pt>
                <c:pt idx="1171">
                  <c:v>42810</c:v>
                </c:pt>
                <c:pt idx="1172">
                  <c:v>42811</c:v>
                </c:pt>
                <c:pt idx="1173">
                  <c:v>42812</c:v>
                </c:pt>
                <c:pt idx="1174">
                  <c:v>42813</c:v>
                </c:pt>
                <c:pt idx="1175">
                  <c:v>42814</c:v>
                </c:pt>
                <c:pt idx="1176">
                  <c:v>42815</c:v>
                </c:pt>
                <c:pt idx="1177">
                  <c:v>42816</c:v>
                </c:pt>
                <c:pt idx="1178">
                  <c:v>42817</c:v>
                </c:pt>
                <c:pt idx="1179">
                  <c:v>42818</c:v>
                </c:pt>
                <c:pt idx="1180">
                  <c:v>42819</c:v>
                </c:pt>
                <c:pt idx="1181">
                  <c:v>42820</c:v>
                </c:pt>
                <c:pt idx="1182">
                  <c:v>42821</c:v>
                </c:pt>
                <c:pt idx="1183">
                  <c:v>42822</c:v>
                </c:pt>
                <c:pt idx="1184">
                  <c:v>42823</c:v>
                </c:pt>
                <c:pt idx="1185">
                  <c:v>42824</c:v>
                </c:pt>
                <c:pt idx="1186">
                  <c:v>42825</c:v>
                </c:pt>
                <c:pt idx="1187">
                  <c:v>42826</c:v>
                </c:pt>
                <c:pt idx="1188">
                  <c:v>42827</c:v>
                </c:pt>
                <c:pt idx="1189">
                  <c:v>42828</c:v>
                </c:pt>
                <c:pt idx="1190">
                  <c:v>42829</c:v>
                </c:pt>
                <c:pt idx="1191">
                  <c:v>42830</c:v>
                </c:pt>
                <c:pt idx="1192">
                  <c:v>42831</c:v>
                </c:pt>
                <c:pt idx="1193">
                  <c:v>42832</c:v>
                </c:pt>
                <c:pt idx="1194">
                  <c:v>42833</c:v>
                </c:pt>
                <c:pt idx="1195">
                  <c:v>42834</c:v>
                </c:pt>
                <c:pt idx="1196">
                  <c:v>42835</c:v>
                </c:pt>
                <c:pt idx="1197">
                  <c:v>42836</c:v>
                </c:pt>
                <c:pt idx="1198">
                  <c:v>42837</c:v>
                </c:pt>
                <c:pt idx="1199">
                  <c:v>42838</c:v>
                </c:pt>
                <c:pt idx="1200">
                  <c:v>42839</c:v>
                </c:pt>
                <c:pt idx="1201">
                  <c:v>42840</c:v>
                </c:pt>
                <c:pt idx="1202">
                  <c:v>42841</c:v>
                </c:pt>
                <c:pt idx="1203">
                  <c:v>42842</c:v>
                </c:pt>
                <c:pt idx="1204">
                  <c:v>42843</c:v>
                </c:pt>
                <c:pt idx="1205">
                  <c:v>42844</c:v>
                </c:pt>
                <c:pt idx="1206">
                  <c:v>42845</c:v>
                </c:pt>
                <c:pt idx="1207">
                  <c:v>42846</c:v>
                </c:pt>
                <c:pt idx="1208">
                  <c:v>42847</c:v>
                </c:pt>
                <c:pt idx="1209">
                  <c:v>42848</c:v>
                </c:pt>
                <c:pt idx="1210">
                  <c:v>42849</c:v>
                </c:pt>
                <c:pt idx="1211">
                  <c:v>42850</c:v>
                </c:pt>
                <c:pt idx="1212">
                  <c:v>42851</c:v>
                </c:pt>
                <c:pt idx="1213">
                  <c:v>42852</c:v>
                </c:pt>
                <c:pt idx="1214">
                  <c:v>42853</c:v>
                </c:pt>
                <c:pt idx="1215">
                  <c:v>42854</c:v>
                </c:pt>
                <c:pt idx="1216">
                  <c:v>42855</c:v>
                </c:pt>
                <c:pt idx="1217">
                  <c:v>42856</c:v>
                </c:pt>
                <c:pt idx="1218">
                  <c:v>42857</c:v>
                </c:pt>
                <c:pt idx="1219">
                  <c:v>42858</c:v>
                </c:pt>
                <c:pt idx="1220">
                  <c:v>42859</c:v>
                </c:pt>
                <c:pt idx="1221">
                  <c:v>42860</c:v>
                </c:pt>
                <c:pt idx="1222">
                  <c:v>42861</c:v>
                </c:pt>
                <c:pt idx="1223">
                  <c:v>42862</c:v>
                </c:pt>
                <c:pt idx="1224">
                  <c:v>42863</c:v>
                </c:pt>
                <c:pt idx="1225">
                  <c:v>42864</c:v>
                </c:pt>
                <c:pt idx="1226">
                  <c:v>42865</c:v>
                </c:pt>
                <c:pt idx="1227">
                  <c:v>42866</c:v>
                </c:pt>
                <c:pt idx="1228">
                  <c:v>42867</c:v>
                </c:pt>
                <c:pt idx="1229">
                  <c:v>42868</c:v>
                </c:pt>
                <c:pt idx="1230">
                  <c:v>42869</c:v>
                </c:pt>
                <c:pt idx="1231">
                  <c:v>42870</c:v>
                </c:pt>
                <c:pt idx="1232">
                  <c:v>42871</c:v>
                </c:pt>
                <c:pt idx="1233">
                  <c:v>42872</c:v>
                </c:pt>
                <c:pt idx="1234">
                  <c:v>42873</c:v>
                </c:pt>
                <c:pt idx="1235">
                  <c:v>42874</c:v>
                </c:pt>
                <c:pt idx="1236">
                  <c:v>42875</c:v>
                </c:pt>
                <c:pt idx="1237">
                  <c:v>42876</c:v>
                </c:pt>
                <c:pt idx="1238">
                  <c:v>42877</c:v>
                </c:pt>
                <c:pt idx="1239">
                  <c:v>42878</c:v>
                </c:pt>
                <c:pt idx="1240">
                  <c:v>42879</c:v>
                </c:pt>
                <c:pt idx="1241">
                  <c:v>42880</c:v>
                </c:pt>
                <c:pt idx="1242">
                  <c:v>42881</c:v>
                </c:pt>
                <c:pt idx="1243">
                  <c:v>42882</c:v>
                </c:pt>
                <c:pt idx="1244">
                  <c:v>42883</c:v>
                </c:pt>
                <c:pt idx="1245">
                  <c:v>42884</c:v>
                </c:pt>
                <c:pt idx="1246">
                  <c:v>42885</c:v>
                </c:pt>
                <c:pt idx="1247">
                  <c:v>42886</c:v>
                </c:pt>
                <c:pt idx="1248">
                  <c:v>42887</c:v>
                </c:pt>
                <c:pt idx="1249">
                  <c:v>42888</c:v>
                </c:pt>
                <c:pt idx="1250">
                  <c:v>42889</c:v>
                </c:pt>
                <c:pt idx="1251">
                  <c:v>42890</c:v>
                </c:pt>
                <c:pt idx="1252">
                  <c:v>42891</c:v>
                </c:pt>
                <c:pt idx="1253">
                  <c:v>42892</c:v>
                </c:pt>
                <c:pt idx="1254">
                  <c:v>42893</c:v>
                </c:pt>
                <c:pt idx="1255">
                  <c:v>42894</c:v>
                </c:pt>
                <c:pt idx="1256">
                  <c:v>42895</c:v>
                </c:pt>
                <c:pt idx="1257">
                  <c:v>42896</c:v>
                </c:pt>
                <c:pt idx="1258">
                  <c:v>42897</c:v>
                </c:pt>
                <c:pt idx="1259">
                  <c:v>42898</c:v>
                </c:pt>
                <c:pt idx="1260">
                  <c:v>42899</c:v>
                </c:pt>
                <c:pt idx="1261">
                  <c:v>42900</c:v>
                </c:pt>
                <c:pt idx="1262">
                  <c:v>42901</c:v>
                </c:pt>
                <c:pt idx="1263">
                  <c:v>42902</c:v>
                </c:pt>
                <c:pt idx="1264">
                  <c:v>42903</c:v>
                </c:pt>
                <c:pt idx="1265">
                  <c:v>42904</c:v>
                </c:pt>
                <c:pt idx="1266">
                  <c:v>42905</c:v>
                </c:pt>
                <c:pt idx="1267">
                  <c:v>42906</c:v>
                </c:pt>
                <c:pt idx="1268">
                  <c:v>42907</c:v>
                </c:pt>
                <c:pt idx="1269">
                  <c:v>42908</c:v>
                </c:pt>
                <c:pt idx="1270">
                  <c:v>42909</c:v>
                </c:pt>
                <c:pt idx="1271">
                  <c:v>42910</c:v>
                </c:pt>
                <c:pt idx="1272">
                  <c:v>42911</c:v>
                </c:pt>
                <c:pt idx="1273">
                  <c:v>42912</c:v>
                </c:pt>
                <c:pt idx="1274">
                  <c:v>42913</c:v>
                </c:pt>
                <c:pt idx="1275">
                  <c:v>42914</c:v>
                </c:pt>
                <c:pt idx="1276">
                  <c:v>42915</c:v>
                </c:pt>
                <c:pt idx="1277">
                  <c:v>42916</c:v>
                </c:pt>
                <c:pt idx="1278">
                  <c:v>42917</c:v>
                </c:pt>
                <c:pt idx="1279">
                  <c:v>42918</c:v>
                </c:pt>
                <c:pt idx="1280">
                  <c:v>42919</c:v>
                </c:pt>
                <c:pt idx="1281">
                  <c:v>42920</c:v>
                </c:pt>
                <c:pt idx="1282">
                  <c:v>42921</c:v>
                </c:pt>
                <c:pt idx="1283">
                  <c:v>42922</c:v>
                </c:pt>
                <c:pt idx="1284">
                  <c:v>42923</c:v>
                </c:pt>
                <c:pt idx="1285">
                  <c:v>42924</c:v>
                </c:pt>
                <c:pt idx="1286">
                  <c:v>42925</c:v>
                </c:pt>
                <c:pt idx="1287">
                  <c:v>42926</c:v>
                </c:pt>
                <c:pt idx="1288">
                  <c:v>42927</c:v>
                </c:pt>
                <c:pt idx="1289">
                  <c:v>42928</c:v>
                </c:pt>
                <c:pt idx="1290">
                  <c:v>42929</c:v>
                </c:pt>
                <c:pt idx="1291">
                  <c:v>42930</c:v>
                </c:pt>
                <c:pt idx="1292">
                  <c:v>42931</c:v>
                </c:pt>
                <c:pt idx="1293">
                  <c:v>42932</c:v>
                </c:pt>
                <c:pt idx="1294">
                  <c:v>42933</c:v>
                </c:pt>
                <c:pt idx="1295">
                  <c:v>42934</c:v>
                </c:pt>
                <c:pt idx="1296">
                  <c:v>42935</c:v>
                </c:pt>
                <c:pt idx="1297">
                  <c:v>42936</c:v>
                </c:pt>
                <c:pt idx="1298">
                  <c:v>42937</c:v>
                </c:pt>
                <c:pt idx="1299">
                  <c:v>42938</c:v>
                </c:pt>
                <c:pt idx="1300">
                  <c:v>42939</c:v>
                </c:pt>
                <c:pt idx="1301">
                  <c:v>42940</c:v>
                </c:pt>
                <c:pt idx="1302">
                  <c:v>42941</c:v>
                </c:pt>
                <c:pt idx="1303">
                  <c:v>42942</c:v>
                </c:pt>
                <c:pt idx="1304">
                  <c:v>42943</c:v>
                </c:pt>
                <c:pt idx="1305">
                  <c:v>42944</c:v>
                </c:pt>
                <c:pt idx="1306">
                  <c:v>42945</c:v>
                </c:pt>
                <c:pt idx="1307">
                  <c:v>42946</c:v>
                </c:pt>
                <c:pt idx="1308">
                  <c:v>42947</c:v>
                </c:pt>
                <c:pt idx="1309">
                  <c:v>42948</c:v>
                </c:pt>
                <c:pt idx="1310">
                  <c:v>42949</c:v>
                </c:pt>
                <c:pt idx="1311">
                  <c:v>42950</c:v>
                </c:pt>
                <c:pt idx="1312">
                  <c:v>42951</c:v>
                </c:pt>
                <c:pt idx="1313">
                  <c:v>42952</c:v>
                </c:pt>
                <c:pt idx="1314">
                  <c:v>42953</c:v>
                </c:pt>
                <c:pt idx="1315">
                  <c:v>42954</c:v>
                </c:pt>
                <c:pt idx="1316">
                  <c:v>42955</c:v>
                </c:pt>
                <c:pt idx="1317">
                  <c:v>42956</c:v>
                </c:pt>
                <c:pt idx="1318">
                  <c:v>42957</c:v>
                </c:pt>
                <c:pt idx="1319">
                  <c:v>42958</c:v>
                </c:pt>
                <c:pt idx="1320">
                  <c:v>42959</c:v>
                </c:pt>
                <c:pt idx="1321">
                  <c:v>42960</c:v>
                </c:pt>
                <c:pt idx="1322">
                  <c:v>42961</c:v>
                </c:pt>
                <c:pt idx="1323">
                  <c:v>42962</c:v>
                </c:pt>
                <c:pt idx="1324">
                  <c:v>42963</c:v>
                </c:pt>
                <c:pt idx="1325">
                  <c:v>42964</c:v>
                </c:pt>
                <c:pt idx="1326">
                  <c:v>42965</c:v>
                </c:pt>
                <c:pt idx="1327">
                  <c:v>42966</c:v>
                </c:pt>
                <c:pt idx="1328">
                  <c:v>42967</c:v>
                </c:pt>
                <c:pt idx="1329">
                  <c:v>42968</c:v>
                </c:pt>
                <c:pt idx="1330">
                  <c:v>42969</c:v>
                </c:pt>
                <c:pt idx="1331">
                  <c:v>42970</c:v>
                </c:pt>
                <c:pt idx="1332">
                  <c:v>42971</c:v>
                </c:pt>
                <c:pt idx="1333">
                  <c:v>42972</c:v>
                </c:pt>
                <c:pt idx="1334">
                  <c:v>42973</c:v>
                </c:pt>
                <c:pt idx="1335">
                  <c:v>42974</c:v>
                </c:pt>
                <c:pt idx="1336">
                  <c:v>42975</c:v>
                </c:pt>
                <c:pt idx="1337">
                  <c:v>42976</c:v>
                </c:pt>
                <c:pt idx="1338">
                  <c:v>42977</c:v>
                </c:pt>
                <c:pt idx="1339">
                  <c:v>42978</c:v>
                </c:pt>
                <c:pt idx="1340">
                  <c:v>42979</c:v>
                </c:pt>
                <c:pt idx="1341">
                  <c:v>42980</c:v>
                </c:pt>
                <c:pt idx="1342">
                  <c:v>42981</c:v>
                </c:pt>
                <c:pt idx="1343">
                  <c:v>42982</c:v>
                </c:pt>
                <c:pt idx="1344">
                  <c:v>42983</c:v>
                </c:pt>
                <c:pt idx="1345">
                  <c:v>42984</c:v>
                </c:pt>
                <c:pt idx="1346">
                  <c:v>42985</c:v>
                </c:pt>
                <c:pt idx="1347">
                  <c:v>42986</c:v>
                </c:pt>
                <c:pt idx="1348">
                  <c:v>42987</c:v>
                </c:pt>
                <c:pt idx="1349">
                  <c:v>42988</c:v>
                </c:pt>
                <c:pt idx="1350">
                  <c:v>42989</c:v>
                </c:pt>
                <c:pt idx="1351">
                  <c:v>42990</c:v>
                </c:pt>
                <c:pt idx="1352">
                  <c:v>42991</c:v>
                </c:pt>
                <c:pt idx="1353">
                  <c:v>42992</c:v>
                </c:pt>
                <c:pt idx="1354">
                  <c:v>42993</c:v>
                </c:pt>
                <c:pt idx="1355">
                  <c:v>42994</c:v>
                </c:pt>
                <c:pt idx="1356">
                  <c:v>42995</c:v>
                </c:pt>
                <c:pt idx="1357">
                  <c:v>42996</c:v>
                </c:pt>
                <c:pt idx="1358">
                  <c:v>42997</c:v>
                </c:pt>
                <c:pt idx="1359">
                  <c:v>42998</c:v>
                </c:pt>
                <c:pt idx="1360">
                  <c:v>42999</c:v>
                </c:pt>
                <c:pt idx="1361">
                  <c:v>43000</c:v>
                </c:pt>
                <c:pt idx="1362">
                  <c:v>43001</c:v>
                </c:pt>
                <c:pt idx="1363">
                  <c:v>43002</c:v>
                </c:pt>
                <c:pt idx="1364">
                  <c:v>43003</c:v>
                </c:pt>
                <c:pt idx="1365">
                  <c:v>43004</c:v>
                </c:pt>
                <c:pt idx="1366">
                  <c:v>43005</c:v>
                </c:pt>
                <c:pt idx="1367">
                  <c:v>43006</c:v>
                </c:pt>
                <c:pt idx="1368">
                  <c:v>43007</c:v>
                </c:pt>
                <c:pt idx="1369">
                  <c:v>43008</c:v>
                </c:pt>
                <c:pt idx="1370">
                  <c:v>43009</c:v>
                </c:pt>
                <c:pt idx="1371">
                  <c:v>43010</c:v>
                </c:pt>
                <c:pt idx="1372">
                  <c:v>43011</c:v>
                </c:pt>
                <c:pt idx="1373">
                  <c:v>43012</c:v>
                </c:pt>
                <c:pt idx="1374">
                  <c:v>43013</c:v>
                </c:pt>
                <c:pt idx="1375">
                  <c:v>43014</c:v>
                </c:pt>
                <c:pt idx="1376">
                  <c:v>43015</c:v>
                </c:pt>
                <c:pt idx="1377">
                  <c:v>43016</c:v>
                </c:pt>
                <c:pt idx="1378">
                  <c:v>43017</c:v>
                </c:pt>
                <c:pt idx="1379">
                  <c:v>43018</c:v>
                </c:pt>
                <c:pt idx="1380">
                  <c:v>43019</c:v>
                </c:pt>
                <c:pt idx="1381">
                  <c:v>43020</c:v>
                </c:pt>
                <c:pt idx="1382">
                  <c:v>43021</c:v>
                </c:pt>
                <c:pt idx="1383">
                  <c:v>43022</c:v>
                </c:pt>
                <c:pt idx="1384">
                  <c:v>43023</c:v>
                </c:pt>
                <c:pt idx="1385">
                  <c:v>43024</c:v>
                </c:pt>
                <c:pt idx="1386">
                  <c:v>43025</c:v>
                </c:pt>
                <c:pt idx="1387">
                  <c:v>43026</c:v>
                </c:pt>
                <c:pt idx="1388">
                  <c:v>43027</c:v>
                </c:pt>
                <c:pt idx="1389">
                  <c:v>43028</c:v>
                </c:pt>
                <c:pt idx="1390">
                  <c:v>43029</c:v>
                </c:pt>
                <c:pt idx="1391">
                  <c:v>43030</c:v>
                </c:pt>
                <c:pt idx="1392">
                  <c:v>43031</c:v>
                </c:pt>
                <c:pt idx="1393">
                  <c:v>43032</c:v>
                </c:pt>
                <c:pt idx="1394">
                  <c:v>43033</c:v>
                </c:pt>
                <c:pt idx="1395">
                  <c:v>43034</c:v>
                </c:pt>
                <c:pt idx="1396">
                  <c:v>43035</c:v>
                </c:pt>
                <c:pt idx="1397">
                  <c:v>43036</c:v>
                </c:pt>
                <c:pt idx="1398">
                  <c:v>43037</c:v>
                </c:pt>
                <c:pt idx="1399">
                  <c:v>43038</c:v>
                </c:pt>
                <c:pt idx="1400">
                  <c:v>43039</c:v>
                </c:pt>
                <c:pt idx="1401">
                  <c:v>43040</c:v>
                </c:pt>
                <c:pt idx="1402">
                  <c:v>43041</c:v>
                </c:pt>
                <c:pt idx="1403">
                  <c:v>43042</c:v>
                </c:pt>
                <c:pt idx="1404">
                  <c:v>43043</c:v>
                </c:pt>
                <c:pt idx="1405">
                  <c:v>43044</c:v>
                </c:pt>
                <c:pt idx="1406">
                  <c:v>43045</c:v>
                </c:pt>
                <c:pt idx="1407">
                  <c:v>43046</c:v>
                </c:pt>
                <c:pt idx="1408">
                  <c:v>43047</c:v>
                </c:pt>
                <c:pt idx="1409">
                  <c:v>43048</c:v>
                </c:pt>
                <c:pt idx="1410">
                  <c:v>43049</c:v>
                </c:pt>
                <c:pt idx="1411">
                  <c:v>43050</c:v>
                </c:pt>
                <c:pt idx="1412">
                  <c:v>43051</c:v>
                </c:pt>
                <c:pt idx="1413">
                  <c:v>43052</c:v>
                </c:pt>
                <c:pt idx="1414">
                  <c:v>43053</c:v>
                </c:pt>
                <c:pt idx="1415">
                  <c:v>43054</c:v>
                </c:pt>
                <c:pt idx="1416">
                  <c:v>43055</c:v>
                </c:pt>
                <c:pt idx="1417">
                  <c:v>43056</c:v>
                </c:pt>
                <c:pt idx="1418">
                  <c:v>43057</c:v>
                </c:pt>
                <c:pt idx="1419">
                  <c:v>43058</c:v>
                </c:pt>
                <c:pt idx="1420">
                  <c:v>43059</c:v>
                </c:pt>
                <c:pt idx="1421">
                  <c:v>43060</c:v>
                </c:pt>
                <c:pt idx="1422">
                  <c:v>43061</c:v>
                </c:pt>
                <c:pt idx="1423">
                  <c:v>43062</c:v>
                </c:pt>
                <c:pt idx="1424">
                  <c:v>43063</c:v>
                </c:pt>
                <c:pt idx="1425">
                  <c:v>43064</c:v>
                </c:pt>
                <c:pt idx="1426">
                  <c:v>43065</c:v>
                </c:pt>
                <c:pt idx="1427">
                  <c:v>43066</c:v>
                </c:pt>
                <c:pt idx="1428">
                  <c:v>43067</c:v>
                </c:pt>
                <c:pt idx="1429">
                  <c:v>43068</c:v>
                </c:pt>
                <c:pt idx="1430">
                  <c:v>43069</c:v>
                </c:pt>
                <c:pt idx="1431">
                  <c:v>43070</c:v>
                </c:pt>
                <c:pt idx="1432">
                  <c:v>43071</c:v>
                </c:pt>
                <c:pt idx="1433">
                  <c:v>43072</c:v>
                </c:pt>
                <c:pt idx="1434">
                  <c:v>43073</c:v>
                </c:pt>
                <c:pt idx="1435">
                  <c:v>43074</c:v>
                </c:pt>
                <c:pt idx="1436">
                  <c:v>43075</c:v>
                </c:pt>
                <c:pt idx="1437">
                  <c:v>43076</c:v>
                </c:pt>
                <c:pt idx="1438">
                  <c:v>43077</c:v>
                </c:pt>
                <c:pt idx="1439">
                  <c:v>43078</c:v>
                </c:pt>
                <c:pt idx="1440">
                  <c:v>43079</c:v>
                </c:pt>
                <c:pt idx="1441">
                  <c:v>43080</c:v>
                </c:pt>
                <c:pt idx="1442">
                  <c:v>43081</c:v>
                </c:pt>
                <c:pt idx="1443">
                  <c:v>43082</c:v>
                </c:pt>
                <c:pt idx="1444">
                  <c:v>43083</c:v>
                </c:pt>
                <c:pt idx="1445">
                  <c:v>43084</c:v>
                </c:pt>
                <c:pt idx="1446">
                  <c:v>43085</c:v>
                </c:pt>
                <c:pt idx="1447">
                  <c:v>43086</c:v>
                </c:pt>
                <c:pt idx="1448">
                  <c:v>43087</c:v>
                </c:pt>
                <c:pt idx="1449">
                  <c:v>43088</c:v>
                </c:pt>
                <c:pt idx="1450">
                  <c:v>43089</c:v>
                </c:pt>
                <c:pt idx="1451">
                  <c:v>43090</c:v>
                </c:pt>
                <c:pt idx="1452">
                  <c:v>43091</c:v>
                </c:pt>
                <c:pt idx="1453">
                  <c:v>43092</c:v>
                </c:pt>
                <c:pt idx="1454">
                  <c:v>43093</c:v>
                </c:pt>
                <c:pt idx="1455">
                  <c:v>43094</c:v>
                </c:pt>
                <c:pt idx="1456">
                  <c:v>43095</c:v>
                </c:pt>
                <c:pt idx="1457">
                  <c:v>43096</c:v>
                </c:pt>
                <c:pt idx="1458">
                  <c:v>43097</c:v>
                </c:pt>
                <c:pt idx="1459">
                  <c:v>43098</c:v>
                </c:pt>
                <c:pt idx="1460">
                  <c:v>43099</c:v>
                </c:pt>
                <c:pt idx="1461">
                  <c:v>43100</c:v>
                </c:pt>
                <c:pt idx="1462">
                  <c:v>43101</c:v>
                </c:pt>
                <c:pt idx="1463">
                  <c:v>43102</c:v>
                </c:pt>
                <c:pt idx="1464">
                  <c:v>43103</c:v>
                </c:pt>
                <c:pt idx="1465">
                  <c:v>43104</c:v>
                </c:pt>
                <c:pt idx="1466">
                  <c:v>43105</c:v>
                </c:pt>
                <c:pt idx="1467">
                  <c:v>43106</c:v>
                </c:pt>
                <c:pt idx="1468">
                  <c:v>43107</c:v>
                </c:pt>
                <c:pt idx="1469">
                  <c:v>43108</c:v>
                </c:pt>
                <c:pt idx="1470">
                  <c:v>43109</c:v>
                </c:pt>
                <c:pt idx="1471">
                  <c:v>43110</c:v>
                </c:pt>
                <c:pt idx="1472">
                  <c:v>43111</c:v>
                </c:pt>
                <c:pt idx="1473">
                  <c:v>43112</c:v>
                </c:pt>
                <c:pt idx="1474">
                  <c:v>43113</c:v>
                </c:pt>
                <c:pt idx="1475">
                  <c:v>43114</c:v>
                </c:pt>
                <c:pt idx="1476">
                  <c:v>43115</c:v>
                </c:pt>
                <c:pt idx="1477">
                  <c:v>43116</c:v>
                </c:pt>
                <c:pt idx="1478">
                  <c:v>43117</c:v>
                </c:pt>
                <c:pt idx="1479">
                  <c:v>43118</c:v>
                </c:pt>
                <c:pt idx="1480">
                  <c:v>43119</c:v>
                </c:pt>
                <c:pt idx="1481">
                  <c:v>43120</c:v>
                </c:pt>
                <c:pt idx="1482">
                  <c:v>43121</c:v>
                </c:pt>
                <c:pt idx="1483">
                  <c:v>43122</c:v>
                </c:pt>
                <c:pt idx="1484">
                  <c:v>43123</c:v>
                </c:pt>
                <c:pt idx="1485">
                  <c:v>43124</c:v>
                </c:pt>
                <c:pt idx="1486">
                  <c:v>43125</c:v>
                </c:pt>
                <c:pt idx="1487">
                  <c:v>43126</c:v>
                </c:pt>
                <c:pt idx="1488">
                  <c:v>43127</c:v>
                </c:pt>
                <c:pt idx="1489">
                  <c:v>43128</c:v>
                </c:pt>
                <c:pt idx="1490">
                  <c:v>43129</c:v>
                </c:pt>
                <c:pt idx="1491">
                  <c:v>43130</c:v>
                </c:pt>
                <c:pt idx="1492">
                  <c:v>43131</c:v>
                </c:pt>
                <c:pt idx="1493">
                  <c:v>43132</c:v>
                </c:pt>
                <c:pt idx="1494">
                  <c:v>43133</c:v>
                </c:pt>
                <c:pt idx="1495">
                  <c:v>43134</c:v>
                </c:pt>
                <c:pt idx="1496">
                  <c:v>43135</c:v>
                </c:pt>
                <c:pt idx="1497">
                  <c:v>43136</c:v>
                </c:pt>
                <c:pt idx="1498">
                  <c:v>43137</c:v>
                </c:pt>
                <c:pt idx="1499">
                  <c:v>43138</c:v>
                </c:pt>
                <c:pt idx="1500">
                  <c:v>43139</c:v>
                </c:pt>
                <c:pt idx="1501">
                  <c:v>43140</c:v>
                </c:pt>
                <c:pt idx="1502">
                  <c:v>43141</c:v>
                </c:pt>
                <c:pt idx="1503">
                  <c:v>43142</c:v>
                </c:pt>
                <c:pt idx="1504">
                  <c:v>43143</c:v>
                </c:pt>
                <c:pt idx="1505">
                  <c:v>43144</c:v>
                </c:pt>
                <c:pt idx="1506">
                  <c:v>43145</c:v>
                </c:pt>
                <c:pt idx="1507">
                  <c:v>43146</c:v>
                </c:pt>
                <c:pt idx="1508">
                  <c:v>43147</c:v>
                </c:pt>
                <c:pt idx="1509">
                  <c:v>43148</c:v>
                </c:pt>
                <c:pt idx="1510">
                  <c:v>43149</c:v>
                </c:pt>
                <c:pt idx="1511">
                  <c:v>43150</c:v>
                </c:pt>
                <c:pt idx="1512">
                  <c:v>43151</c:v>
                </c:pt>
                <c:pt idx="1513">
                  <c:v>43152</c:v>
                </c:pt>
                <c:pt idx="1514">
                  <c:v>43153</c:v>
                </c:pt>
                <c:pt idx="1515">
                  <c:v>43154</c:v>
                </c:pt>
                <c:pt idx="1516">
                  <c:v>43155</c:v>
                </c:pt>
                <c:pt idx="1517">
                  <c:v>43156</c:v>
                </c:pt>
                <c:pt idx="1518">
                  <c:v>43157</c:v>
                </c:pt>
                <c:pt idx="1519">
                  <c:v>43158</c:v>
                </c:pt>
                <c:pt idx="1520">
                  <c:v>43159</c:v>
                </c:pt>
                <c:pt idx="1521">
                  <c:v>43160</c:v>
                </c:pt>
                <c:pt idx="1522">
                  <c:v>43161</c:v>
                </c:pt>
                <c:pt idx="1523">
                  <c:v>43162</c:v>
                </c:pt>
                <c:pt idx="1524">
                  <c:v>43163</c:v>
                </c:pt>
                <c:pt idx="1525">
                  <c:v>43164</c:v>
                </c:pt>
                <c:pt idx="1526">
                  <c:v>43165</c:v>
                </c:pt>
                <c:pt idx="1527">
                  <c:v>43166</c:v>
                </c:pt>
                <c:pt idx="1528">
                  <c:v>43167</c:v>
                </c:pt>
                <c:pt idx="1529">
                  <c:v>43168</c:v>
                </c:pt>
                <c:pt idx="1530">
                  <c:v>43169</c:v>
                </c:pt>
                <c:pt idx="1531">
                  <c:v>43170</c:v>
                </c:pt>
                <c:pt idx="1532">
                  <c:v>43171</c:v>
                </c:pt>
                <c:pt idx="1533">
                  <c:v>43172</c:v>
                </c:pt>
                <c:pt idx="1534">
                  <c:v>43173</c:v>
                </c:pt>
                <c:pt idx="1535">
                  <c:v>43174</c:v>
                </c:pt>
                <c:pt idx="1536">
                  <c:v>43175</c:v>
                </c:pt>
                <c:pt idx="1537">
                  <c:v>43176</c:v>
                </c:pt>
                <c:pt idx="1538">
                  <c:v>43177</c:v>
                </c:pt>
                <c:pt idx="1539">
                  <c:v>43178</c:v>
                </c:pt>
                <c:pt idx="1540">
                  <c:v>43179</c:v>
                </c:pt>
                <c:pt idx="1541">
                  <c:v>43180</c:v>
                </c:pt>
                <c:pt idx="1542">
                  <c:v>43181</c:v>
                </c:pt>
                <c:pt idx="1543">
                  <c:v>43182</c:v>
                </c:pt>
                <c:pt idx="1544">
                  <c:v>43183</c:v>
                </c:pt>
                <c:pt idx="1545">
                  <c:v>43184</c:v>
                </c:pt>
                <c:pt idx="1546">
                  <c:v>43185</c:v>
                </c:pt>
                <c:pt idx="1547">
                  <c:v>43186</c:v>
                </c:pt>
                <c:pt idx="1548">
                  <c:v>43187</c:v>
                </c:pt>
                <c:pt idx="1549">
                  <c:v>43188</c:v>
                </c:pt>
                <c:pt idx="1550">
                  <c:v>43189</c:v>
                </c:pt>
                <c:pt idx="1551">
                  <c:v>43190</c:v>
                </c:pt>
                <c:pt idx="1552">
                  <c:v>43191</c:v>
                </c:pt>
                <c:pt idx="1553">
                  <c:v>43192</c:v>
                </c:pt>
                <c:pt idx="1554">
                  <c:v>43193</c:v>
                </c:pt>
                <c:pt idx="1555">
                  <c:v>43194</c:v>
                </c:pt>
                <c:pt idx="1556">
                  <c:v>43195</c:v>
                </c:pt>
                <c:pt idx="1557">
                  <c:v>43196</c:v>
                </c:pt>
                <c:pt idx="1558">
                  <c:v>43197</c:v>
                </c:pt>
                <c:pt idx="1559">
                  <c:v>43198</c:v>
                </c:pt>
                <c:pt idx="1560">
                  <c:v>43199</c:v>
                </c:pt>
                <c:pt idx="1561">
                  <c:v>43200</c:v>
                </c:pt>
                <c:pt idx="1562">
                  <c:v>43201</c:v>
                </c:pt>
                <c:pt idx="1563">
                  <c:v>43202</c:v>
                </c:pt>
                <c:pt idx="1564">
                  <c:v>43203</c:v>
                </c:pt>
                <c:pt idx="1565">
                  <c:v>43204</c:v>
                </c:pt>
                <c:pt idx="1566">
                  <c:v>43205</c:v>
                </c:pt>
                <c:pt idx="1567">
                  <c:v>43206</c:v>
                </c:pt>
                <c:pt idx="1568">
                  <c:v>43207</c:v>
                </c:pt>
                <c:pt idx="1569">
                  <c:v>43208</c:v>
                </c:pt>
                <c:pt idx="1570">
                  <c:v>43209</c:v>
                </c:pt>
                <c:pt idx="1571">
                  <c:v>43210</c:v>
                </c:pt>
                <c:pt idx="1572">
                  <c:v>43211</c:v>
                </c:pt>
                <c:pt idx="1573">
                  <c:v>43212</c:v>
                </c:pt>
                <c:pt idx="1574">
                  <c:v>43213</c:v>
                </c:pt>
                <c:pt idx="1575">
                  <c:v>43214</c:v>
                </c:pt>
                <c:pt idx="1576">
                  <c:v>43215</c:v>
                </c:pt>
                <c:pt idx="1577">
                  <c:v>43216</c:v>
                </c:pt>
                <c:pt idx="1578">
                  <c:v>43217</c:v>
                </c:pt>
                <c:pt idx="1579">
                  <c:v>43218</c:v>
                </c:pt>
                <c:pt idx="1580">
                  <c:v>43219</c:v>
                </c:pt>
                <c:pt idx="1581">
                  <c:v>43220</c:v>
                </c:pt>
                <c:pt idx="1582">
                  <c:v>43221</c:v>
                </c:pt>
                <c:pt idx="1583">
                  <c:v>43222</c:v>
                </c:pt>
                <c:pt idx="1584">
                  <c:v>43223</c:v>
                </c:pt>
                <c:pt idx="1585">
                  <c:v>43224</c:v>
                </c:pt>
                <c:pt idx="1586">
                  <c:v>43225</c:v>
                </c:pt>
                <c:pt idx="1587">
                  <c:v>43226</c:v>
                </c:pt>
                <c:pt idx="1588">
                  <c:v>43227</c:v>
                </c:pt>
                <c:pt idx="1589">
                  <c:v>43228</c:v>
                </c:pt>
                <c:pt idx="1590">
                  <c:v>43229</c:v>
                </c:pt>
                <c:pt idx="1591">
                  <c:v>43230</c:v>
                </c:pt>
                <c:pt idx="1592">
                  <c:v>43231</c:v>
                </c:pt>
                <c:pt idx="1593">
                  <c:v>43232</c:v>
                </c:pt>
                <c:pt idx="1594">
                  <c:v>43233</c:v>
                </c:pt>
                <c:pt idx="1595">
                  <c:v>43234</c:v>
                </c:pt>
                <c:pt idx="1596">
                  <c:v>43235</c:v>
                </c:pt>
                <c:pt idx="1597">
                  <c:v>43236</c:v>
                </c:pt>
                <c:pt idx="1598">
                  <c:v>43237</c:v>
                </c:pt>
                <c:pt idx="1599">
                  <c:v>43238</c:v>
                </c:pt>
                <c:pt idx="1600">
                  <c:v>43239</c:v>
                </c:pt>
                <c:pt idx="1601">
                  <c:v>43240</c:v>
                </c:pt>
                <c:pt idx="1602">
                  <c:v>43241</c:v>
                </c:pt>
                <c:pt idx="1603">
                  <c:v>43242</c:v>
                </c:pt>
                <c:pt idx="1604">
                  <c:v>43243</c:v>
                </c:pt>
                <c:pt idx="1605">
                  <c:v>43244</c:v>
                </c:pt>
                <c:pt idx="1606">
                  <c:v>43245</c:v>
                </c:pt>
                <c:pt idx="1607">
                  <c:v>43246</c:v>
                </c:pt>
                <c:pt idx="1608">
                  <c:v>43247</c:v>
                </c:pt>
                <c:pt idx="1609">
                  <c:v>43248</c:v>
                </c:pt>
                <c:pt idx="1610">
                  <c:v>43249</c:v>
                </c:pt>
                <c:pt idx="1611">
                  <c:v>43250</c:v>
                </c:pt>
                <c:pt idx="1612">
                  <c:v>43251</c:v>
                </c:pt>
                <c:pt idx="1613">
                  <c:v>43252</c:v>
                </c:pt>
                <c:pt idx="1614">
                  <c:v>43253</c:v>
                </c:pt>
                <c:pt idx="1615">
                  <c:v>43254</c:v>
                </c:pt>
                <c:pt idx="1616">
                  <c:v>43255</c:v>
                </c:pt>
                <c:pt idx="1617">
                  <c:v>43256</c:v>
                </c:pt>
                <c:pt idx="1618">
                  <c:v>43257</c:v>
                </c:pt>
                <c:pt idx="1619">
                  <c:v>43258</c:v>
                </c:pt>
                <c:pt idx="1620">
                  <c:v>43259</c:v>
                </c:pt>
                <c:pt idx="1621">
                  <c:v>43260</c:v>
                </c:pt>
                <c:pt idx="1622">
                  <c:v>43261</c:v>
                </c:pt>
                <c:pt idx="1623">
                  <c:v>43262</c:v>
                </c:pt>
                <c:pt idx="1624">
                  <c:v>43263</c:v>
                </c:pt>
                <c:pt idx="1625">
                  <c:v>43264</c:v>
                </c:pt>
                <c:pt idx="1626">
                  <c:v>43265</c:v>
                </c:pt>
                <c:pt idx="1627">
                  <c:v>43266</c:v>
                </c:pt>
                <c:pt idx="1628">
                  <c:v>43267</c:v>
                </c:pt>
                <c:pt idx="1629">
                  <c:v>43268</c:v>
                </c:pt>
                <c:pt idx="1630">
                  <c:v>43269</c:v>
                </c:pt>
                <c:pt idx="1631">
                  <c:v>43270</c:v>
                </c:pt>
                <c:pt idx="1632">
                  <c:v>43271</c:v>
                </c:pt>
                <c:pt idx="1633">
                  <c:v>43272</c:v>
                </c:pt>
                <c:pt idx="1634">
                  <c:v>43273</c:v>
                </c:pt>
                <c:pt idx="1635">
                  <c:v>43274</c:v>
                </c:pt>
                <c:pt idx="1636">
                  <c:v>43275</c:v>
                </c:pt>
                <c:pt idx="1637">
                  <c:v>43276</c:v>
                </c:pt>
                <c:pt idx="1638">
                  <c:v>43277</c:v>
                </c:pt>
                <c:pt idx="1639">
                  <c:v>43278</c:v>
                </c:pt>
                <c:pt idx="1640">
                  <c:v>43279</c:v>
                </c:pt>
                <c:pt idx="1641">
                  <c:v>43280</c:v>
                </c:pt>
                <c:pt idx="1642">
                  <c:v>43281</c:v>
                </c:pt>
                <c:pt idx="1643">
                  <c:v>43282</c:v>
                </c:pt>
                <c:pt idx="1644">
                  <c:v>43283</c:v>
                </c:pt>
                <c:pt idx="1645">
                  <c:v>43284</c:v>
                </c:pt>
                <c:pt idx="1646">
                  <c:v>43285</c:v>
                </c:pt>
                <c:pt idx="1647">
                  <c:v>43286</c:v>
                </c:pt>
                <c:pt idx="1648">
                  <c:v>43287</c:v>
                </c:pt>
                <c:pt idx="1649">
                  <c:v>43288</c:v>
                </c:pt>
                <c:pt idx="1650">
                  <c:v>43289</c:v>
                </c:pt>
                <c:pt idx="1651">
                  <c:v>43290</c:v>
                </c:pt>
                <c:pt idx="1652">
                  <c:v>43291</c:v>
                </c:pt>
                <c:pt idx="1653">
                  <c:v>43292</c:v>
                </c:pt>
                <c:pt idx="1654">
                  <c:v>43293</c:v>
                </c:pt>
                <c:pt idx="1655">
                  <c:v>43294</c:v>
                </c:pt>
                <c:pt idx="1656">
                  <c:v>43295</c:v>
                </c:pt>
                <c:pt idx="1657">
                  <c:v>43296</c:v>
                </c:pt>
                <c:pt idx="1658">
                  <c:v>43297</c:v>
                </c:pt>
                <c:pt idx="1659">
                  <c:v>43298</c:v>
                </c:pt>
                <c:pt idx="1660">
                  <c:v>43299</c:v>
                </c:pt>
                <c:pt idx="1661">
                  <c:v>43300</c:v>
                </c:pt>
                <c:pt idx="1662">
                  <c:v>43301</c:v>
                </c:pt>
                <c:pt idx="1663">
                  <c:v>43302</c:v>
                </c:pt>
                <c:pt idx="1664">
                  <c:v>43303</c:v>
                </c:pt>
                <c:pt idx="1665">
                  <c:v>43304</c:v>
                </c:pt>
                <c:pt idx="1666">
                  <c:v>43305</c:v>
                </c:pt>
                <c:pt idx="1667">
                  <c:v>43306</c:v>
                </c:pt>
                <c:pt idx="1668">
                  <c:v>43307</c:v>
                </c:pt>
                <c:pt idx="1669">
                  <c:v>43308</c:v>
                </c:pt>
                <c:pt idx="1670">
                  <c:v>43309</c:v>
                </c:pt>
                <c:pt idx="1671">
                  <c:v>43310</c:v>
                </c:pt>
                <c:pt idx="1672">
                  <c:v>43311</c:v>
                </c:pt>
                <c:pt idx="1673">
                  <c:v>43312</c:v>
                </c:pt>
                <c:pt idx="1674">
                  <c:v>43313</c:v>
                </c:pt>
                <c:pt idx="1675">
                  <c:v>43314</c:v>
                </c:pt>
                <c:pt idx="1676">
                  <c:v>43315</c:v>
                </c:pt>
                <c:pt idx="1677">
                  <c:v>43316</c:v>
                </c:pt>
                <c:pt idx="1678">
                  <c:v>43317</c:v>
                </c:pt>
                <c:pt idx="1679">
                  <c:v>43318</c:v>
                </c:pt>
                <c:pt idx="1680">
                  <c:v>43319</c:v>
                </c:pt>
                <c:pt idx="1681">
                  <c:v>43320</c:v>
                </c:pt>
                <c:pt idx="1682">
                  <c:v>43321</c:v>
                </c:pt>
                <c:pt idx="1683">
                  <c:v>43322</c:v>
                </c:pt>
                <c:pt idx="1684">
                  <c:v>43323</c:v>
                </c:pt>
                <c:pt idx="1685">
                  <c:v>43324</c:v>
                </c:pt>
                <c:pt idx="1686">
                  <c:v>43325</c:v>
                </c:pt>
                <c:pt idx="1687">
                  <c:v>43326</c:v>
                </c:pt>
                <c:pt idx="1688">
                  <c:v>43327</c:v>
                </c:pt>
                <c:pt idx="1689">
                  <c:v>43328</c:v>
                </c:pt>
                <c:pt idx="1690">
                  <c:v>43329</c:v>
                </c:pt>
                <c:pt idx="1691">
                  <c:v>43330</c:v>
                </c:pt>
                <c:pt idx="1692">
                  <c:v>43331</c:v>
                </c:pt>
                <c:pt idx="1693">
                  <c:v>43332</c:v>
                </c:pt>
                <c:pt idx="1694">
                  <c:v>43333</c:v>
                </c:pt>
                <c:pt idx="1695">
                  <c:v>43334</c:v>
                </c:pt>
                <c:pt idx="1696">
                  <c:v>43335</c:v>
                </c:pt>
                <c:pt idx="1697">
                  <c:v>43336</c:v>
                </c:pt>
                <c:pt idx="1698">
                  <c:v>43337</c:v>
                </c:pt>
                <c:pt idx="1699">
                  <c:v>43338</c:v>
                </c:pt>
                <c:pt idx="1700">
                  <c:v>43339</c:v>
                </c:pt>
                <c:pt idx="1701">
                  <c:v>43340</c:v>
                </c:pt>
                <c:pt idx="1702">
                  <c:v>43341</c:v>
                </c:pt>
                <c:pt idx="1703">
                  <c:v>43342</c:v>
                </c:pt>
                <c:pt idx="1704">
                  <c:v>43343</c:v>
                </c:pt>
                <c:pt idx="1705">
                  <c:v>43344</c:v>
                </c:pt>
                <c:pt idx="1706">
                  <c:v>43345</c:v>
                </c:pt>
                <c:pt idx="1707">
                  <c:v>43346</c:v>
                </c:pt>
                <c:pt idx="1708">
                  <c:v>43347</c:v>
                </c:pt>
                <c:pt idx="1709">
                  <c:v>43348</c:v>
                </c:pt>
                <c:pt idx="1710">
                  <c:v>43349</c:v>
                </c:pt>
                <c:pt idx="1711">
                  <c:v>43350</c:v>
                </c:pt>
                <c:pt idx="1712">
                  <c:v>43351</c:v>
                </c:pt>
                <c:pt idx="1713">
                  <c:v>43352</c:v>
                </c:pt>
                <c:pt idx="1714">
                  <c:v>43353</c:v>
                </c:pt>
                <c:pt idx="1715">
                  <c:v>43354</c:v>
                </c:pt>
                <c:pt idx="1716">
                  <c:v>43355</c:v>
                </c:pt>
                <c:pt idx="1717">
                  <c:v>43356</c:v>
                </c:pt>
                <c:pt idx="1718">
                  <c:v>43357</c:v>
                </c:pt>
                <c:pt idx="1719">
                  <c:v>43358</c:v>
                </c:pt>
                <c:pt idx="1720">
                  <c:v>43359</c:v>
                </c:pt>
                <c:pt idx="1721">
                  <c:v>43360</c:v>
                </c:pt>
                <c:pt idx="1722">
                  <c:v>43361</c:v>
                </c:pt>
                <c:pt idx="1723">
                  <c:v>43362</c:v>
                </c:pt>
                <c:pt idx="1724">
                  <c:v>43363</c:v>
                </c:pt>
                <c:pt idx="1725">
                  <c:v>43364</c:v>
                </c:pt>
                <c:pt idx="1726">
                  <c:v>43365</c:v>
                </c:pt>
                <c:pt idx="1727">
                  <c:v>43366</c:v>
                </c:pt>
                <c:pt idx="1728">
                  <c:v>43367</c:v>
                </c:pt>
                <c:pt idx="1729">
                  <c:v>43368</c:v>
                </c:pt>
                <c:pt idx="1730">
                  <c:v>43369</c:v>
                </c:pt>
                <c:pt idx="1731">
                  <c:v>43370</c:v>
                </c:pt>
                <c:pt idx="1732">
                  <c:v>43371</c:v>
                </c:pt>
                <c:pt idx="1733">
                  <c:v>43372</c:v>
                </c:pt>
                <c:pt idx="1734">
                  <c:v>43373</c:v>
                </c:pt>
                <c:pt idx="1735">
                  <c:v>43374</c:v>
                </c:pt>
                <c:pt idx="1736">
                  <c:v>43375</c:v>
                </c:pt>
                <c:pt idx="1737">
                  <c:v>43376</c:v>
                </c:pt>
                <c:pt idx="1738">
                  <c:v>43377</c:v>
                </c:pt>
                <c:pt idx="1739">
                  <c:v>43378</c:v>
                </c:pt>
                <c:pt idx="1740">
                  <c:v>43379</c:v>
                </c:pt>
                <c:pt idx="1741">
                  <c:v>43380</c:v>
                </c:pt>
                <c:pt idx="1742">
                  <c:v>43381</c:v>
                </c:pt>
                <c:pt idx="1743">
                  <c:v>43382</c:v>
                </c:pt>
                <c:pt idx="1744">
                  <c:v>43383</c:v>
                </c:pt>
                <c:pt idx="1745">
                  <c:v>43384</c:v>
                </c:pt>
                <c:pt idx="1746">
                  <c:v>43385</c:v>
                </c:pt>
                <c:pt idx="1747">
                  <c:v>43386</c:v>
                </c:pt>
                <c:pt idx="1748">
                  <c:v>43387</c:v>
                </c:pt>
                <c:pt idx="1749">
                  <c:v>43388</c:v>
                </c:pt>
                <c:pt idx="1750">
                  <c:v>43389</c:v>
                </c:pt>
                <c:pt idx="1751">
                  <c:v>43390</c:v>
                </c:pt>
                <c:pt idx="1752">
                  <c:v>43391</c:v>
                </c:pt>
                <c:pt idx="1753">
                  <c:v>43392</c:v>
                </c:pt>
                <c:pt idx="1754">
                  <c:v>43393</c:v>
                </c:pt>
                <c:pt idx="1755">
                  <c:v>43394</c:v>
                </c:pt>
                <c:pt idx="1756">
                  <c:v>43395</c:v>
                </c:pt>
                <c:pt idx="1757">
                  <c:v>43396</c:v>
                </c:pt>
                <c:pt idx="1758">
                  <c:v>43397</c:v>
                </c:pt>
                <c:pt idx="1759">
                  <c:v>43398</c:v>
                </c:pt>
                <c:pt idx="1760">
                  <c:v>43399</c:v>
                </c:pt>
                <c:pt idx="1761">
                  <c:v>43400</c:v>
                </c:pt>
                <c:pt idx="1762">
                  <c:v>43401</c:v>
                </c:pt>
                <c:pt idx="1763">
                  <c:v>43402</c:v>
                </c:pt>
                <c:pt idx="1764">
                  <c:v>43403</c:v>
                </c:pt>
                <c:pt idx="1765">
                  <c:v>43404</c:v>
                </c:pt>
                <c:pt idx="1766">
                  <c:v>43405</c:v>
                </c:pt>
                <c:pt idx="1767">
                  <c:v>43406</c:v>
                </c:pt>
                <c:pt idx="1768">
                  <c:v>43407</c:v>
                </c:pt>
                <c:pt idx="1769">
                  <c:v>43408</c:v>
                </c:pt>
                <c:pt idx="1770">
                  <c:v>43409</c:v>
                </c:pt>
                <c:pt idx="1771">
                  <c:v>43410</c:v>
                </c:pt>
                <c:pt idx="1772">
                  <c:v>43411</c:v>
                </c:pt>
                <c:pt idx="1773">
                  <c:v>43412</c:v>
                </c:pt>
                <c:pt idx="1774">
                  <c:v>43413</c:v>
                </c:pt>
                <c:pt idx="1775">
                  <c:v>43414</c:v>
                </c:pt>
                <c:pt idx="1776">
                  <c:v>43415</c:v>
                </c:pt>
                <c:pt idx="1777">
                  <c:v>43416</c:v>
                </c:pt>
                <c:pt idx="1778">
                  <c:v>43417</c:v>
                </c:pt>
                <c:pt idx="1779">
                  <c:v>43418</c:v>
                </c:pt>
                <c:pt idx="1780">
                  <c:v>43419</c:v>
                </c:pt>
                <c:pt idx="1781">
                  <c:v>43420</c:v>
                </c:pt>
                <c:pt idx="1782">
                  <c:v>43421</c:v>
                </c:pt>
                <c:pt idx="1783">
                  <c:v>43422</c:v>
                </c:pt>
                <c:pt idx="1784">
                  <c:v>43423</c:v>
                </c:pt>
                <c:pt idx="1785">
                  <c:v>43424</c:v>
                </c:pt>
                <c:pt idx="1786">
                  <c:v>43425</c:v>
                </c:pt>
                <c:pt idx="1787">
                  <c:v>43426</c:v>
                </c:pt>
                <c:pt idx="1788">
                  <c:v>43427</c:v>
                </c:pt>
                <c:pt idx="1789">
                  <c:v>43428</c:v>
                </c:pt>
                <c:pt idx="1790">
                  <c:v>43429</c:v>
                </c:pt>
                <c:pt idx="1791">
                  <c:v>43430</c:v>
                </c:pt>
                <c:pt idx="1792">
                  <c:v>43431</c:v>
                </c:pt>
                <c:pt idx="1793">
                  <c:v>43432</c:v>
                </c:pt>
                <c:pt idx="1794">
                  <c:v>43433</c:v>
                </c:pt>
                <c:pt idx="1795">
                  <c:v>43434</c:v>
                </c:pt>
                <c:pt idx="1796">
                  <c:v>43435</c:v>
                </c:pt>
                <c:pt idx="1797">
                  <c:v>43436</c:v>
                </c:pt>
                <c:pt idx="1798">
                  <c:v>43437</c:v>
                </c:pt>
                <c:pt idx="1799">
                  <c:v>43438</c:v>
                </c:pt>
                <c:pt idx="1800">
                  <c:v>43439</c:v>
                </c:pt>
                <c:pt idx="1801">
                  <c:v>43440</c:v>
                </c:pt>
                <c:pt idx="1802">
                  <c:v>43441</c:v>
                </c:pt>
                <c:pt idx="1803">
                  <c:v>43442</c:v>
                </c:pt>
                <c:pt idx="1804">
                  <c:v>43443</c:v>
                </c:pt>
                <c:pt idx="1805">
                  <c:v>43444</c:v>
                </c:pt>
                <c:pt idx="1806">
                  <c:v>43445</c:v>
                </c:pt>
                <c:pt idx="1807">
                  <c:v>43446</c:v>
                </c:pt>
                <c:pt idx="1808">
                  <c:v>43447</c:v>
                </c:pt>
                <c:pt idx="1809">
                  <c:v>43448</c:v>
                </c:pt>
                <c:pt idx="1810">
                  <c:v>43449</c:v>
                </c:pt>
                <c:pt idx="1811">
                  <c:v>43450</c:v>
                </c:pt>
                <c:pt idx="1812">
                  <c:v>43451</c:v>
                </c:pt>
                <c:pt idx="1813">
                  <c:v>43452</c:v>
                </c:pt>
                <c:pt idx="1814">
                  <c:v>43453</c:v>
                </c:pt>
                <c:pt idx="1815">
                  <c:v>43454</c:v>
                </c:pt>
                <c:pt idx="1816">
                  <c:v>43455</c:v>
                </c:pt>
                <c:pt idx="1817">
                  <c:v>43456</c:v>
                </c:pt>
                <c:pt idx="1818">
                  <c:v>43457</c:v>
                </c:pt>
                <c:pt idx="1819">
                  <c:v>43458</c:v>
                </c:pt>
                <c:pt idx="1820">
                  <c:v>43459</c:v>
                </c:pt>
                <c:pt idx="1821">
                  <c:v>43460</c:v>
                </c:pt>
                <c:pt idx="1822">
                  <c:v>43461</c:v>
                </c:pt>
                <c:pt idx="1823">
                  <c:v>43462</c:v>
                </c:pt>
                <c:pt idx="1824">
                  <c:v>43463</c:v>
                </c:pt>
                <c:pt idx="1825">
                  <c:v>43464</c:v>
                </c:pt>
                <c:pt idx="1826">
                  <c:v>43465</c:v>
                </c:pt>
                <c:pt idx="1827">
                  <c:v>43466</c:v>
                </c:pt>
                <c:pt idx="1828">
                  <c:v>43467</c:v>
                </c:pt>
                <c:pt idx="1829">
                  <c:v>43468</c:v>
                </c:pt>
                <c:pt idx="1830">
                  <c:v>43469</c:v>
                </c:pt>
                <c:pt idx="1831">
                  <c:v>43470</c:v>
                </c:pt>
                <c:pt idx="1832">
                  <c:v>43471</c:v>
                </c:pt>
                <c:pt idx="1833">
                  <c:v>43472</c:v>
                </c:pt>
                <c:pt idx="1834">
                  <c:v>43473</c:v>
                </c:pt>
                <c:pt idx="1835">
                  <c:v>43474</c:v>
                </c:pt>
                <c:pt idx="1836">
                  <c:v>43475</c:v>
                </c:pt>
                <c:pt idx="1837">
                  <c:v>43476</c:v>
                </c:pt>
                <c:pt idx="1838">
                  <c:v>43477</c:v>
                </c:pt>
                <c:pt idx="1839">
                  <c:v>43478</c:v>
                </c:pt>
                <c:pt idx="1840">
                  <c:v>43479</c:v>
                </c:pt>
                <c:pt idx="1841">
                  <c:v>43480</c:v>
                </c:pt>
                <c:pt idx="1842">
                  <c:v>43481</c:v>
                </c:pt>
                <c:pt idx="1843">
                  <c:v>43482</c:v>
                </c:pt>
                <c:pt idx="1844">
                  <c:v>43483</c:v>
                </c:pt>
                <c:pt idx="1845">
                  <c:v>43484</c:v>
                </c:pt>
                <c:pt idx="1846">
                  <c:v>43485</c:v>
                </c:pt>
                <c:pt idx="1847">
                  <c:v>43486</c:v>
                </c:pt>
                <c:pt idx="1848">
                  <c:v>43487</c:v>
                </c:pt>
                <c:pt idx="1849">
                  <c:v>43488</c:v>
                </c:pt>
                <c:pt idx="1850">
                  <c:v>43489</c:v>
                </c:pt>
                <c:pt idx="1851">
                  <c:v>43490</c:v>
                </c:pt>
                <c:pt idx="1852">
                  <c:v>43491</c:v>
                </c:pt>
                <c:pt idx="1853">
                  <c:v>43492</c:v>
                </c:pt>
                <c:pt idx="1854">
                  <c:v>43493</c:v>
                </c:pt>
                <c:pt idx="1855">
                  <c:v>43494</c:v>
                </c:pt>
                <c:pt idx="1856">
                  <c:v>43495</c:v>
                </c:pt>
                <c:pt idx="1857">
                  <c:v>43496</c:v>
                </c:pt>
                <c:pt idx="1858">
                  <c:v>43497</c:v>
                </c:pt>
                <c:pt idx="1859">
                  <c:v>43498</c:v>
                </c:pt>
                <c:pt idx="1860">
                  <c:v>43499</c:v>
                </c:pt>
                <c:pt idx="1861">
                  <c:v>43500</c:v>
                </c:pt>
                <c:pt idx="1862">
                  <c:v>43501</c:v>
                </c:pt>
                <c:pt idx="1863">
                  <c:v>43502</c:v>
                </c:pt>
                <c:pt idx="1864">
                  <c:v>43503</c:v>
                </c:pt>
                <c:pt idx="1865">
                  <c:v>43504</c:v>
                </c:pt>
                <c:pt idx="1866">
                  <c:v>43505</c:v>
                </c:pt>
                <c:pt idx="1867">
                  <c:v>43506</c:v>
                </c:pt>
                <c:pt idx="1868">
                  <c:v>43507</c:v>
                </c:pt>
                <c:pt idx="1869">
                  <c:v>43508</c:v>
                </c:pt>
                <c:pt idx="1870">
                  <c:v>43509</c:v>
                </c:pt>
                <c:pt idx="1871">
                  <c:v>43510</c:v>
                </c:pt>
                <c:pt idx="1872">
                  <c:v>43511</c:v>
                </c:pt>
                <c:pt idx="1873">
                  <c:v>43512</c:v>
                </c:pt>
                <c:pt idx="1874">
                  <c:v>43513</c:v>
                </c:pt>
                <c:pt idx="1875">
                  <c:v>43514</c:v>
                </c:pt>
                <c:pt idx="1876">
                  <c:v>43515</c:v>
                </c:pt>
                <c:pt idx="1877">
                  <c:v>43516</c:v>
                </c:pt>
                <c:pt idx="1878">
                  <c:v>43517</c:v>
                </c:pt>
                <c:pt idx="1879">
                  <c:v>43518</c:v>
                </c:pt>
                <c:pt idx="1880">
                  <c:v>43519</c:v>
                </c:pt>
                <c:pt idx="1881">
                  <c:v>43520</c:v>
                </c:pt>
                <c:pt idx="1882">
                  <c:v>43521</c:v>
                </c:pt>
                <c:pt idx="1883">
                  <c:v>43522</c:v>
                </c:pt>
                <c:pt idx="1884">
                  <c:v>43523</c:v>
                </c:pt>
                <c:pt idx="1885">
                  <c:v>43524</c:v>
                </c:pt>
                <c:pt idx="1886">
                  <c:v>43525</c:v>
                </c:pt>
                <c:pt idx="1887">
                  <c:v>43526</c:v>
                </c:pt>
                <c:pt idx="1888">
                  <c:v>43527</c:v>
                </c:pt>
                <c:pt idx="1889">
                  <c:v>43528</c:v>
                </c:pt>
                <c:pt idx="1890">
                  <c:v>43529</c:v>
                </c:pt>
                <c:pt idx="1891">
                  <c:v>43530</c:v>
                </c:pt>
                <c:pt idx="1892">
                  <c:v>43531</c:v>
                </c:pt>
                <c:pt idx="1893">
                  <c:v>43532</c:v>
                </c:pt>
                <c:pt idx="1894">
                  <c:v>43533</c:v>
                </c:pt>
                <c:pt idx="1895">
                  <c:v>43534</c:v>
                </c:pt>
                <c:pt idx="1896">
                  <c:v>43535</c:v>
                </c:pt>
                <c:pt idx="1897">
                  <c:v>43536</c:v>
                </c:pt>
                <c:pt idx="1898">
                  <c:v>43537</c:v>
                </c:pt>
                <c:pt idx="1899">
                  <c:v>43538</c:v>
                </c:pt>
                <c:pt idx="1900">
                  <c:v>43539</c:v>
                </c:pt>
                <c:pt idx="1901">
                  <c:v>43540</c:v>
                </c:pt>
                <c:pt idx="1902">
                  <c:v>43541</c:v>
                </c:pt>
                <c:pt idx="1903">
                  <c:v>43542</c:v>
                </c:pt>
                <c:pt idx="1904">
                  <c:v>43543</c:v>
                </c:pt>
                <c:pt idx="1905">
                  <c:v>43544</c:v>
                </c:pt>
                <c:pt idx="1906">
                  <c:v>43545</c:v>
                </c:pt>
                <c:pt idx="1907">
                  <c:v>43546</c:v>
                </c:pt>
                <c:pt idx="1908">
                  <c:v>43547</c:v>
                </c:pt>
                <c:pt idx="1909">
                  <c:v>43548</c:v>
                </c:pt>
                <c:pt idx="1910">
                  <c:v>43549</c:v>
                </c:pt>
                <c:pt idx="1911">
                  <c:v>43550</c:v>
                </c:pt>
                <c:pt idx="1912">
                  <c:v>43551</c:v>
                </c:pt>
                <c:pt idx="1913">
                  <c:v>43552</c:v>
                </c:pt>
                <c:pt idx="1914">
                  <c:v>43553</c:v>
                </c:pt>
                <c:pt idx="1915">
                  <c:v>43554</c:v>
                </c:pt>
                <c:pt idx="1916">
                  <c:v>43555</c:v>
                </c:pt>
                <c:pt idx="1917">
                  <c:v>43556</c:v>
                </c:pt>
                <c:pt idx="1918">
                  <c:v>43557</c:v>
                </c:pt>
                <c:pt idx="1919">
                  <c:v>43558</c:v>
                </c:pt>
                <c:pt idx="1920">
                  <c:v>43559</c:v>
                </c:pt>
                <c:pt idx="1921">
                  <c:v>43560</c:v>
                </c:pt>
                <c:pt idx="1922">
                  <c:v>43561</c:v>
                </c:pt>
                <c:pt idx="1923">
                  <c:v>43562</c:v>
                </c:pt>
                <c:pt idx="1924">
                  <c:v>43563</c:v>
                </c:pt>
                <c:pt idx="1925">
                  <c:v>43564</c:v>
                </c:pt>
                <c:pt idx="1926">
                  <c:v>43565</c:v>
                </c:pt>
                <c:pt idx="1927">
                  <c:v>43566</c:v>
                </c:pt>
                <c:pt idx="1928">
                  <c:v>43567</c:v>
                </c:pt>
                <c:pt idx="1929">
                  <c:v>43568</c:v>
                </c:pt>
                <c:pt idx="1930">
                  <c:v>43569</c:v>
                </c:pt>
                <c:pt idx="1931">
                  <c:v>43570</c:v>
                </c:pt>
                <c:pt idx="1932">
                  <c:v>43571</c:v>
                </c:pt>
                <c:pt idx="1933">
                  <c:v>43572</c:v>
                </c:pt>
                <c:pt idx="1934">
                  <c:v>43573</c:v>
                </c:pt>
                <c:pt idx="1935">
                  <c:v>43574</c:v>
                </c:pt>
                <c:pt idx="1936">
                  <c:v>43575</c:v>
                </c:pt>
                <c:pt idx="1937">
                  <c:v>43576</c:v>
                </c:pt>
                <c:pt idx="1938">
                  <c:v>43577</c:v>
                </c:pt>
                <c:pt idx="1939">
                  <c:v>43578</c:v>
                </c:pt>
                <c:pt idx="1940">
                  <c:v>43579</c:v>
                </c:pt>
                <c:pt idx="1941">
                  <c:v>43580</c:v>
                </c:pt>
                <c:pt idx="1942">
                  <c:v>43581</c:v>
                </c:pt>
                <c:pt idx="1943">
                  <c:v>43582</c:v>
                </c:pt>
                <c:pt idx="1944">
                  <c:v>43583</c:v>
                </c:pt>
                <c:pt idx="1945">
                  <c:v>43584</c:v>
                </c:pt>
                <c:pt idx="1946">
                  <c:v>43585</c:v>
                </c:pt>
                <c:pt idx="1947">
                  <c:v>43586</c:v>
                </c:pt>
                <c:pt idx="1948">
                  <c:v>43587</c:v>
                </c:pt>
                <c:pt idx="1949">
                  <c:v>43588</c:v>
                </c:pt>
                <c:pt idx="1950">
                  <c:v>43589</c:v>
                </c:pt>
                <c:pt idx="1951">
                  <c:v>43590</c:v>
                </c:pt>
                <c:pt idx="1952">
                  <c:v>43591</c:v>
                </c:pt>
                <c:pt idx="1953">
                  <c:v>43592</c:v>
                </c:pt>
                <c:pt idx="1954">
                  <c:v>43593</c:v>
                </c:pt>
                <c:pt idx="1955">
                  <c:v>43594</c:v>
                </c:pt>
                <c:pt idx="1956">
                  <c:v>43595</c:v>
                </c:pt>
                <c:pt idx="1957">
                  <c:v>43596</c:v>
                </c:pt>
                <c:pt idx="1958">
                  <c:v>43597</c:v>
                </c:pt>
                <c:pt idx="1959">
                  <c:v>43598</c:v>
                </c:pt>
                <c:pt idx="1960">
                  <c:v>43599</c:v>
                </c:pt>
                <c:pt idx="1961">
                  <c:v>43600</c:v>
                </c:pt>
                <c:pt idx="1962">
                  <c:v>43601</c:v>
                </c:pt>
                <c:pt idx="1963">
                  <c:v>43602</c:v>
                </c:pt>
                <c:pt idx="1964">
                  <c:v>43603</c:v>
                </c:pt>
                <c:pt idx="1965">
                  <c:v>43604</c:v>
                </c:pt>
                <c:pt idx="1966">
                  <c:v>43605</c:v>
                </c:pt>
                <c:pt idx="1967">
                  <c:v>43606</c:v>
                </c:pt>
                <c:pt idx="1968">
                  <c:v>43607</c:v>
                </c:pt>
                <c:pt idx="1969">
                  <c:v>43608</c:v>
                </c:pt>
                <c:pt idx="1970">
                  <c:v>43609</c:v>
                </c:pt>
                <c:pt idx="1971">
                  <c:v>43610</c:v>
                </c:pt>
                <c:pt idx="1972">
                  <c:v>43611</c:v>
                </c:pt>
                <c:pt idx="1973">
                  <c:v>43612</c:v>
                </c:pt>
                <c:pt idx="1974">
                  <c:v>43613</c:v>
                </c:pt>
                <c:pt idx="1975">
                  <c:v>43614</c:v>
                </c:pt>
                <c:pt idx="1976">
                  <c:v>43615</c:v>
                </c:pt>
                <c:pt idx="1977">
                  <c:v>43616</c:v>
                </c:pt>
                <c:pt idx="1978">
                  <c:v>43617</c:v>
                </c:pt>
                <c:pt idx="1979">
                  <c:v>43618</c:v>
                </c:pt>
                <c:pt idx="1980">
                  <c:v>43619</c:v>
                </c:pt>
                <c:pt idx="1981">
                  <c:v>43620</c:v>
                </c:pt>
                <c:pt idx="1982">
                  <c:v>43621</c:v>
                </c:pt>
                <c:pt idx="1983">
                  <c:v>43622</c:v>
                </c:pt>
                <c:pt idx="1984">
                  <c:v>43623</c:v>
                </c:pt>
                <c:pt idx="1985">
                  <c:v>43624</c:v>
                </c:pt>
                <c:pt idx="1986">
                  <c:v>43625</c:v>
                </c:pt>
                <c:pt idx="1987">
                  <c:v>43626</c:v>
                </c:pt>
                <c:pt idx="1988">
                  <c:v>43627</c:v>
                </c:pt>
                <c:pt idx="1989">
                  <c:v>43628</c:v>
                </c:pt>
                <c:pt idx="1990">
                  <c:v>43629</c:v>
                </c:pt>
                <c:pt idx="1991">
                  <c:v>43630</c:v>
                </c:pt>
                <c:pt idx="1992">
                  <c:v>43631</c:v>
                </c:pt>
                <c:pt idx="1993">
                  <c:v>43632</c:v>
                </c:pt>
                <c:pt idx="1994">
                  <c:v>43633</c:v>
                </c:pt>
                <c:pt idx="1995">
                  <c:v>43634</c:v>
                </c:pt>
                <c:pt idx="1996">
                  <c:v>43635</c:v>
                </c:pt>
                <c:pt idx="1997">
                  <c:v>43636</c:v>
                </c:pt>
                <c:pt idx="1998">
                  <c:v>43637</c:v>
                </c:pt>
                <c:pt idx="1999">
                  <c:v>43638</c:v>
                </c:pt>
                <c:pt idx="2000">
                  <c:v>43639</c:v>
                </c:pt>
                <c:pt idx="2001">
                  <c:v>43640</c:v>
                </c:pt>
                <c:pt idx="2002">
                  <c:v>43641</c:v>
                </c:pt>
                <c:pt idx="2003">
                  <c:v>43642</c:v>
                </c:pt>
                <c:pt idx="2004">
                  <c:v>43643</c:v>
                </c:pt>
                <c:pt idx="2005">
                  <c:v>43644</c:v>
                </c:pt>
                <c:pt idx="2006">
                  <c:v>43645</c:v>
                </c:pt>
                <c:pt idx="2007">
                  <c:v>43646</c:v>
                </c:pt>
                <c:pt idx="2008">
                  <c:v>43647</c:v>
                </c:pt>
                <c:pt idx="2009">
                  <c:v>43648</c:v>
                </c:pt>
                <c:pt idx="2010">
                  <c:v>43649</c:v>
                </c:pt>
                <c:pt idx="2011">
                  <c:v>43650</c:v>
                </c:pt>
                <c:pt idx="2012">
                  <c:v>43651</c:v>
                </c:pt>
                <c:pt idx="2013">
                  <c:v>43652</c:v>
                </c:pt>
                <c:pt idx="2014">
                  <c:v>43653</c:v>
                </c:pt>
                <c:pt idx="2015">
                  <c:v>43654</c:v>
                </c:pt>
                <c:pt idx="2016">
                  <c:v>43655</c:v>
                </c:pt>
                <c:pt idx="2017">
                  <c:v>43656</c:v>
                </c:pt>
                <c:pt idx="2018">
                  <c:v>43657</c:v>
                </c:pt>
                <c:pt idx="2019">
                  <c:v>43658</c:v>
                </c:pt>
                <c:pt idx="2020">
                  <c:v>43659</c:v>
                </c:pt>
                <c:pt idx="2021">
                  <c:v>43660</c:v>
                </c:pt>
                <c:pt idx="2022">
                  <c:v>43661</c:v>
                </c:pt>
                <c:pt idx="2023">
                  <c:v>43662</c:v>
                </c:pt>
                <c:pt idx="2024">
                  <c:v>43663</c:v>
                </c:pt>
                <c:pt idx="2025">
                  <c:v>43664</c:v>
                </c:pt>
                <c:pt idx="2026">
                  <c:v>43665</c:v>
                </c:pt>
                <c:pt idx="2027">
                  <c:v>43666</c:v>
                </c:pt>
                <c:pt idx="2028">
                  <c:v>43667</c:v>
                </c:pt>
                <c:pt idx="2029">
                  <c:v>43668</c:v>
                </c:pt>
                <c:pt idx="2030">
                  <c:v>43669</c:v>
                </c:pt>
                <c:pt idx="2031">
                  <c:v>43670</c:v>
                </c:pt>
                <c:pt idx="2032">
                  <c:v>43671</c:v>
                </c:pt>
                <c:pt idx="2033">
                  <c:v>43672</c:v>
                </c:pt>
                <c:pt idx="2034">
                  <c:v>43673</c:v>
                </c:pt>
                <c:pt idx="2035">
                  <c:v>43674</c:v>
                </c:pt>
                <c:pt idx="2036">
                  <c:v>43675</c:v>
                </c:pt>
                <c:pt idx="2037">
                  <c:v>43676</c:v>
                </c:pt>
                <c:pt idx="2038">
                  <c:v>43677</c:v>
                </c:pt>
                <c:pt idx="2039">
                  <c:v>43678</c:v>
                </c:pt>
                <c:pt idx="2040">
                  <c:v>43679</c:v>
                </c:pt>
                <c:pt idx="2041">
                  <c:v>43680</c:v>
                </c:pt>
                <c:pt idx="2042">
                  <c:v>43681</c:v>
                </c:pt>
                <c:pt idx="2043">
                  <c:v>43682</c:v>
                </c:pt>
                <c:pt idx="2044">
                  <c:v>43683</c:v>
                </c:pt>
                <c:pt idx="2045">
                  <c:v>43684</c:v>
                </c:pt>
                <c:pt idx="2046">
                  <c:v>43685</c:v>
                </c:pt>
                <c:pt idx="2047">
                  <c:v>43686</c:v>
                </c:pt>
                <c:pt idx="2048">
                  <c:v>43687</c:v>
                </c:pt>
                <c:pt idx="2049">
                  <c:v>43688</c:v>
                </c:pt>
                <c:pt idx="2050">
                  <c:v>43689</c:v>
                </c:pt>
                <c:pt idx="2051">
                  <c:v>43690</c:v>
                </c:pt>
                <c:pt idx="2052">
                  <c:v>43691</c:v>
                </c:pt>
                <c:pt idx="2053">
                  <c:v>43692</c:v>
                </c:pt>
                <c:pt idx="2054">
                  <c:v>43693</c:v>
                </c:pt>
                <c:pt idx="2055">
                  <c:v>43694</c:v>
                </c:pt>
                <c:pt idx="2056">
                  <c:v>43695</c:v>
                </c:pt>
                <c:pt idx="2057">
                  <c:v>43696</c:v>
                </c:pt>
                <c:pt idx="2058">
                  <c:v>43697</c:v>
                </c:pt>
                <c:pt idx="2059">
                  <c:v>43698</c:v>
                </c:pt>
                <c:pt idx="2060">
                  <c:v>43699</c:v>
                </c:pt>
                <c:pt idx="2061">
                  <c:v>43700</c:v>
                </c:pt>
                <c:pt idx="2062">
                  <c:v>43701</c:v>
                </c:pt>
                <c:pt idx="2063">
                  <c:v>43702</c:v>
                </c:pt>
                <c:pt idx="2064">
                  <c:v>43703</c:v>
                </c:pt>
                <c:pt idx="2065">
                  <c:v>43704</c:v>
                </c:pt>
                <c:pt idx="2066">
                  <c:v>43705</c:v>
                </c:pt>
                <c:pt idx="2067">
                  <c:v>43706</c:v>
                </c:pt>
                <c:pt idx="2068">
                  <c:v>43707</c:v>
                </c:pt>
                <c:pt idx="2069">
                  <c:v>43708</c:v>
                </c:pt>
                <c:pt idx="2070">
                  <c:v>43709</c:v>
                </c:pt>
                <c:pt idx="2071">
                  <c:v>43710</c:v>
                </c:pt>
                <c:pt idx="2072">
                  <c:v>43711</c:v>
                </c:pt>
                <c:pt idx="2073">
                  <c:v>43712</c:v>
                </c:pt>
                <c:pt idx="2074">
                  <c:v>43713</c:v>
                </c:pt>
                <c:pt idx="2075">
                  <c:v>43714</c:v>
                </c:pt>
                <c:pt idx="2076">
                  <c:v>43715</c:v>
                </c:pt>
                <c:pt idx="2077">
                  <c:v>43716</c:v>
                </c:pt>
                <c:pt idx="2078">
                  <c:v>43717</c:v>
                </c:pt>
                <c:pt idx="2079">
                  <c:v>43718</c:v>
                </c:pt>
                <c:pt idx="2080">
                  <c:v>43719</c:v>
                </c:pt>
                <c:pt idx="2081">
                  <c:v>43720</c:v>
                </c:pt>
                <c:pt idx="2082">
                  <c:v>43721</c:v>
                </c:pt>
                <c:pt idx="2083">
                  <c:v>43722</c:v>
                </c:pt>
                <c:pt idx="2084">
                  <c:v>43723</c:v>
                </c:pt>
                <c:pt idx="2085">
                  <c:v>43724</c:v>
                </c:pt>
                <c:pt idx="2086">
                  <c:v>43725</c:v>
                </c:pt>
                <c:pt idx="2087">
                  <c:v>43726</c:v>
                </c:pt>
                <c:pt idx="2088">
                  <c:v>43727</c:v>
                </c:pt>
                <c:pt idx="2089">
                  <c:v>43728</c:v>
                </c:pt>
                <c:pt idx="2090">
                  <c:v>43729</c:v>
                </c:pt>
                <c:pt idx="2091">
                  <c:v>43730</c:v>
                </c:pt>
                <c:pt idx="2092">
                  <c:v>43731</c:v>
                </c:pt>
                <c:pt idx="2093">
                  <c:v>43732</c:v>
                </c:pt>
                <c:pt idx="2094">
                  <c:v>43733</c:v>
                </c:pt>
                <c:pt idx="2095">
                  <c:v>43734</c:v>
                </c:pt>
                <c:pt idx="2096">
                  <c:v>43735</c:v>
                </c:pt>
                <c:pt idx="2097">
                  <c:v>43736</c:v>
                </c:pt>
                <c:pt idx="2098">
                  <c:v>43737</c:v>
                </c:pt>
                <c:pt idx="2099">
                  <c:v>43738</c:v>
                </c:pt>
                <c:pt idx="2100">
                  <c:v>43739</c:v>
                </c:pt>
                <c:pt idx="2101">
                  <c:v>43740</c:v>
                </c:pt>
                <c:pt idx="2102">
                  <c:v>43741</c:v>
                </c:pt>
                <c:pt idx="2103">
                  <c:v>43742</c:v>
                </c:pt>
                <c:pt idx="2104">
                  <c:v>43743</c:v>
                </c:pt>
                <c:pt idx="2105">
                  <c:v>43744</c:v>
                </c:pt>
                <c:pt idx="2106">
                  <c:v>43745</c:v>
                </c:pt>
                <c:pt idx="2107">
                  <c:v>43746</c:v>
                </c:pt>
                <c:pt idx="2108">
                  <c:v>43747</c:v>
                </c:pt>
                <c:pt idx="2109">
                  <c:v>43748</c:v>
                </c:pt>
                <c:pt idx="2110">
                  <c:v>43749</c:v>
                </c:pt>
                <c:pt idx="2111">
                  <c:v>43750</c:v>
                </c:pt>
                <c:pt idx="2112">
                  <c:v>43751</c:v>
                </c:pt>
                <c:pt idx="2113">
                  <c:v>43752</c:v>
                </c:pt>
                <c:pt idx="2114">
                  <c:v>43753</c:v>
                </c:pt>
                <c:pt idx="2115">
                  <c:v>43754</c:v>
                </c:pt>
                <c:pt idx="2116">
                  <c:v>43755</c:v>
                </c:pt>
                <c:pt idx="2117">
                  <c:v>43756</c:v>
                </c:pt>
                <c:pt idx="2118">
                  <c:v>43757</c:v>
                </c:pt>
                <c:pt idx="2119">
                  <c:v>43758</c:v>
                </c:pt>
                <c:pt idx="2120">
                  <c:v>43759</c:v>
                </c:pt>
                <c:pt idx="2121">
                  <c:v>43760</c:v>
                </c:pt>
                <c:pt idx="2122">
                  <c:v>43761</c:v>
                </c:pt>
                <c:pt idx="2123">
                  <c:v>43762</c:v>
                </c:pt>
                <c:pt idx="2124">
                  <c:v>43763</c:v>
                </c:pt>
                <c:pt idx="2125">
                  <c:v>43764</c:v>
                </c:pt>
                <c:pt idx="2126">
                  <c:v>43765</c:v>
                </c:pt>
                <c:pt idx="2127">
                  <c:v>43766</c:v>
                </c:pt>
                <c:pt idx="2128">
                  <c:v>43767</c:v>
                </c:pt>
                <c:pt idx="2129">
                  <c:v>43768</c:v>
                </c:pt>
                <c:pt idx="2130">
                  <c:v>43769</c:v>
                </c:pt>
                <c:pt idx="2131">
                  <c:v>43770</c:v>
                </c:pt>
                <c:pt idx="2132">
                  <c:v>43771</c:v>
                </c:pt>
                <c:pt idx="2133">
                  <c:v>43772</c:v>
                </c:pt>
                <c:pt idx="2134">
                  <c:v>43773</c:v>
                </c:pt>
                <c:pt idx="2135">
                  <c:v>43774</c:v>
                </c:pt>
                <c:pt idx="2136">
                  <c:v>43775</c:v>
                </c:pt>
                <c:pt idx="2137">
                  <c:v>43776</c:v>
                </c:pt>
                <c:pt idx="2138">
                  <c:v>43777</c:v>
                </c:pt>
                <c:pt idx="2139">
                  <c:v>43778</c:v>
                </c:pt>
                <c:pt idx="2140">
                  <c:v>43779</c:v>
                </c:pt>
                <c:pt idx="2141">
                  <c:v>43780</c:v>
                </c:pt>
                <c:pt idx="2142">
                  <c:v>43781</c:v>
                </c:pt>
                <c:pt idx="2143">
                  <c:v>43782</c:v>
                </c:pt>
                <c:pt idx="2144">
                  <c:v>43783</c:v>
                </c:pt>
                <c:pt idx="2145">
                  <c:v>43784</c:v>
                </c:pt>
                <c:pt idx="2146">
                  <c:v>43785</c:v>
                </c:pt>
                <c:pt idx="2147">
                  <c:v>43786</c:v>
                </c:pt>
                <c:pt idx="2148">
                  <c:v>43787</c:v>
                </c:pt>
                <c:pt idx="2149">
                  <c:v>43788</c:v>
                </c:pt>
                <c:pt idx="2150">
                  <c:v>43789</c:v>
                </c:pt>
                <c:pt idx="2151">
                  <c:v>43790</c:v>
                </c:pt>
                <c:pt idx="2152">
                  <c:v>43791</c:v>
                </c:pt>
                <c:pt idx="2153">
                  <c:v>43792</c:v>
                </c:pt>
                <c:pt idx="2154">
                  <c:v>43793</c:v>
                </c:pt>
                <c:pt idx="2155">
                  <c:v>43794</c:v>
                </c:pt>
                <c:pt idx="2156">
                  <c:v>43795</c:v>
                </c:pt>
                <c:pt idx="2157">
                  <c:v>43796</c:v>
                </c:pt>
                <c:pt idx="2158">
                  <c:v>43797</c:v>
                </c:pt>
                <c:pt idx="2159">
                  <c:v>43798</c:v>
                </c:pt>
                <c:pt idx="2160">
                  <c:v>43799</c:v>
                </c:pt>
                <c:pt idx="2161">
                  <c:v>43800</c:v>
                </c:pt>
                <c:pt idx="2162">
                  <c:v>43801</c:v>
                </c:pt>
                <c:pt idx="2163">
                  <c:v>43802</c:v>
                </c:pt>
                <c:pt idx="2164">
                  <c:v>43803</c:v>
                </c:pt>
                <c:pt idx="2165">
                  <c:v>43804</c:v>
                </c:pt>
                <c:pt idx="2166">
                  <c:v>43805</c:v>
                </c:pt>
                <c:pt idx="2167">
                  <c:v>43806</c:v>
                </c:pt>
                <c:pt idx="2168">
                  <c:v>43807</c:v>
                </c:pt>
                <c:pt idx="2169">
                  <c:v>43808</c:v>
                </c:pt>
                <c:pt idx="2170">
                  <c:v>43809</c:v>
                </c:pt>
                <c:pt idx="2171">
                  <c:v>43810</c:v>
                </c:pt>
                <c:pt idx="2172">
                  <c:v>43811</c:v>
                </c:pt>
                <c:pt idx="2173">
                  <c:v>43812</c:v>
                </c:pt>
                <c:pt idx="2174">
                  <c:v>43813</c:v>
                </c:pt>
                <c:pt idx="2175">
                  <c:v>43814</c:v>
                </c:pt>
                <c:pt idx="2176">
                  <c:v>43815</c:v>
                </c:pt>
                <c:pt idx="2177">
                  <c:v>43816</c:v>
                </c:pt>
                <c:pt idx="2178">
                  <c:v>43817</c:v>
                </c:pt>
                <c:pt idx="2179">
                  <c:v>43818</c:v>
                </c:pt>
                <c:pt idx="2180">
                  <c:v>43819</c:v>
                </c:pt>
                <c:pt idx="2181">
                  <c:v>43820</c:v>
                </c:pt>
                <c:pt idx="2182">
                  <c:v>43821</c:v>
                </c:pt>
                <c:pt idx="2183">
                  <c:v>43822</c:v>
                </c:pt>
                <c:pt idx="2184">
                  <c:v>43823</c:v>
                </c:pt>
                <c:pt idx="2185">
                  <c:v>43824</c:v>
                </c:pt>
                <c:pt idx="2186">
                  <c:v>43825</c:v>
                </c:pt>
                <c:pt idx="2187">
                  <c:v>43826</c:v>
                </c:pt>
                <c:pt idx="2188">
                  <c:v>43827</c:v>
                </c:pt>
                <c:pt idx="2189">
                  <c:v>43828</c:v>
                </c:pt>
                <c:pt idx="2190">
                  <c:v>43829</c:v>
                </c:pt>
                <c:pt idx="2191">
                  <c:v>43830</c:v>
                </c:pt>
                <c:pt idx="2192">
                  <c:v>43831</c:v>
                </c:pt>
                <c:pt idx="2193">
                  <c:v>43832</c:v>
                </c:pt>
                <c:pt idx="2194">
                  <c:v>43833</c:v>
                </c:pt>
                <c:pt idx="2195">
                  <c:v>43834</c:v>
                </c:pt>
                <c:pt idx="2196">
                  <c:v>43835</c:v>
                </c:pt>
                <c:pt idx="2197">
                  <c:v>43836</c:v>
                </c:pt>
                <c:pt idx="2198">
                  <c:v>43837</c:v>
                </c:pt>
                <c:pt idx="2199">
                  <c:v>43838</c:v>
                </c:pt>
                <c:pt idx="2200">
                  <c:v>43839</c:v>
                </c:pt>
                <c:pt idx="2201">
                  <c:v>43840</c:v>
                </c:pt>
                <c:pt idx="2202">
                  <c:v>43841</c:v>
                </c:pt>
                <c:pt idx="2203">
                  <c:v>43842</c:v>
                </c:pt>
                <c:pt idx="2204">
                  <c:v>43843</c:v>
                </c:pt>
                <c:pt idx="2205">
                  <c:v>43844</c:v>
                </c:pt>
                <c:pt idx="2206">
                  <c:v>43845</c:v>
                </c:pt>
                <c:pt idx="2207">
                  <c:v>43846</c:v>
                </c:pt>
                <c:pt idx="2208">
                  <c:v>43847</c:v>
                </c:pt>
                <c:pt idx="2209">
                  <c:v>43848</c:v>
                </c:pt>
                <c:pt idx="2210">
                  <c:v>43849</c:v>
                </c:pt>
                <c:pt idx="2211">
                  <c:v>43850</c:v>
                </c:pt>
                <c:pt idx="2212">
                  <c:v>43851</c:v>
                </c:pt>
                <c:pt idx="2213">
                  <c:v>43852</c:v>
                </c:pt>
                <c:pt idx="2214">
                  <c:v>43853</c:v>
                </c:pt>
                <c:pt idx="2215">
                  <c:v>43854</c:v>
                </c:pt>
                <c:pt idx="2216">
                  <c:v>43855</c:v>
                </c:pt>
                <c:pt idx="2217">
                  <c:v>43856</c:v>
                </c:pt>
                <c:pt idx="2218">
                  <c:v>43857</c:v>
                </c:pt>
                <c:pt idx="2219">
                  <c:v>43858</c:v>
                </c:pt>
                <c:pt idx="2220">
                  <c:v>43859</c:v>
                </c:pt>
                <c:pt idx="2221">
                  <c:v>43860</c:v>
                </c:pt>
                <c:pt idx="2222">
                  <c:v>43861</c:v>
                </c:pt>
                <c:pt idx="2223">
                  <c:v>43862</c:v>
                </c:pt>
                <c:pt idx="2224">
                  <c:v>43863</c:v>
                </c:pt>
                <c:pt idx="2225">
                  <c:v>43864</c:v>
                </c:pt>
                <c:pt idx="2226">
                  <c:v>43865</c:v>
                </c:pt>
                <c:pt idx="2227">
                  <c:v>43866</c:v>
                </c:pt>
                <c:pt idx="2228">
                  <c:v>43867</c:v>
                </c:pt>
                <c:pt idx="2229">
                  <c:v>43868</c:v>
                </c:pt>
                <c:pt idx="2230">
                  <c:v>43869</c:v>
                </c:pt>
                <c:pt idx="2231">
                  <c:v>43870</c:v>
                </c:pt>
                <c:pt idx="2232">
                  <c:v>43871</c:v>
                </c:pt>
                <c:pt idx="2233">
                  <c:v>43872</c:v>
                </c:pt>
                <c:pt idx="2234">
                  <c:v>43873</c:v>
                </c:pt>
                <c:pt idx="2235">
                  <c:v>43874</c:v>
                </c:pt>
                <c:pt idx="2236">
                  <c:v>43875</c:v>
                </c:pt>
                <c:pt idx="2237">
                  <c:v>43876</c:v>
                </c:pt>
                <c:pt idx="2238">
                  <c:v>43877</c:v>
                </c:pt>
                <c:pt idx="2239">
                  <c:v>43878</c:v>
                </c:pt>
                <c:pt idx="2240">
                  <c:v>43879</c:v>
                </c:pt>
                <c:pt idx="2241">
                  <c:v>43880</c:v>
                </c:pt>
                <c:pt idx="2242">
                  <c:v>43881</c:v>
                </c:pt>
                <c:pt idx="2243">
                  <c:v>43882</c:v>
                </c:pt>
                <c:pt idx="2244">
                  <c:v>43883</c:v>
                </c:pt>
                <c:pt idx="2245">
                  <c:v>43884</c:v>
                </c:pt>
                <c:pt idx="2246">
                  <c:v>43885</c:v>
                </c:pt>
                <c:pt idx="2247">
                  <c:v>43886</c:v>
                </c:pt>
                <c:pt idx="2248">
                  <c:v>43887</c:v>
                </c:pt>
                <c:pt idx="2249">
                  <c:v>43888</c:v>
                </c:pt>
                <c:pt idx="2250">
                  <c:v>43889</c:v>
                </c:pt>
                <c:pt idx="2251">
                  <c:v>43890</c:v>
                </c:pt>
                <c:pt idx="2252">
                  <c:v>43891</c:v>
                </c:pt>
                <c:pt idx="2253">
                  <c:v>43892</c:v>
                </c:pt>
                <c:pt idx="2254">
                  <c:v>43893</c:v>
                </c:pt>
                <c:pt idx="2255">
                  <c:v>43894</c:v>
                </c:pt>
                <c:pt idx="2256">
                  <c:v>43895</c:v>
                </c:pt>
                <c:pt idx="2257">
                  <c:v>43896</c:v>
                </c:pt>
                <c:pt idx="2258">
                  <c:v>43897</c:v>
                </c:pt>
                <c:pt idx="2259">
                  <c:v>43898</c:v>
                </c:pt>
                <c:pt idx="2260">
                  <c:v>43899</c:v>
                </c:pt>
                <c:pt idx="2261">
                  <c:v>43900</c:v>
                </c:pt>
                <c:pt idx="2262">
                  <c:v>43901</c:v>
                </c:pt>
                <c:pt idx="2263">
                  <c:v>43902</c:v>
                </c:pt>
                <c:pt idx="2264">
                  <c:v>43903</c:v>
                </c:pt>
                <c:pt idx="2265">
                  <c:v>43904</c:v>
                </c:pt>
                <c:pt idx="2266">
                  <c:v>43905</c:v>
                </c:pt>
                <c:pt idx="2267">
                  <c:v>43906</c:v>
                </c:pt>
                <c:pt idx="2268">
                  <c:v>43907</c:v>
                </c:pt>
                <c:pt idx="2269">
                  <c:v>43908</c:v>
                </c:pt>
                <c:pt idx="2270">
                  <c:v>43909</c:v>
                </c:pt>
                <c:pt idx="2271">
                  <c:v>43910</c:v>
                </c:pt>
                <c:pt idx="2272">
                  <c:v>43911</c:v>
                </c:pt>
                <c:pt idx="2273">
                  <c:v>43912</c:v>
                </c:pt>
                <c:pt idx="2274">
                  <c:v>43913</c:v>
                </c:pt>
                <c:pt idx="2275">
                  <c:v>43914</c:v>
                </c:pt>
                <c:pt idx="2276">
                  <c:v>43915</c:v>
                </c:pt>
                <c:pt idx="2277">
                  <c:v>43916</c:v>
                </c:pt>
                <c:pt idx="2278">
                  <c:v>43917</c:v>
                </c:pt>
                <c:pt idx="2279">
                  <c:v>43918</c:v>
                </c:pt>
                <c:pt idx="2280">
                  <c:v>43919</c:v>
                </c:pt>
                <c:pt idx="2281">
                  <c:v>43920</c:v>
                </c:pt>
                <c:pt idx="2282">
                  <c:v>43921</c:v>
                </c:pt>
                <c:pt idx="2283">
                  <c:v>43922</c:v>
                </c:pt>
                <c:pt idx="2284">
                  <c:v>43923</c:v>
                </c:pt>
                <c:pt idx="2285">
                  <c:v>43924</c:v>
                </c:pt>
                <c:pt idx="2286">
                  <c:v>43925</c:v>
                </c:pt>
                <c:pt idx="2287">
                  <c:v>43926</c:v>
                </c:pt>
                <c:pt idx="2288">
                  <c:v>43927</c:v>
                </c:pt>
                <c:pt idx="2289">
                  <c:v>43928</c:v>
                </c:pt>
                <c:pt idx="2290">
                  <c:v>43929</c:v>
                </c:pt>
                <c:pt idx="2291">
                  <c:v>43930</c:v>
                </c:pt>
                <c:pt idx="2292">
                  <c:v>43931</c:v>
                </c:pt>
                <c:pt idx="2293">
                  <c:v>43932</c:v>
                </c:pt>
                <c:pt idx="2294">
                  <c:v>43933</c:v>
                </c:pt>
                <c:pt idx="2295">
                  <c:v>43934</c:v>
                </c:pt>
                <c:pt idx="2296">
                  <c:v>43935</c:v>
                </c:pt>
                <c:pt idx="2297">
                  <c:v>43936</c:v>
                </c:pt>
                <c:pt idx="2298">
                  <c:v>43937</c:v>
                </c:pt>
                <c:pt idx="2299">
                  <c:v>43938</c:v>
                </c:pt>
                <c:pt idx="2300">
                  <c:v>43939</c:v>
                </c:pt>
                <c:pt idx="2301">
                  <c:v>43940</c:v>
                </c:pt>
                <c:pt idx="2302">
                  <c:v>43941</c:v>
                </c:pt>
                <c:pt idx="2303">
                  <c:v>43942</c:v>
                </c:pt>
                <c:pt idx="2304">
                  <c:v>43943</c:v>
                </c:pt>
                <c:pt idx="2305">
                  <c:v>43944</c:v>
                </c:pt>
                <c:pt idx="2306">
                  <c:v>43945</c:v>
                </c:pt>
                <c:pt idx="2307">
                  <c:v>43946</c:v>
                </c:pt>
                <c:pt idx="2308">
                  <c:v>43947</c:v>
                </c:pt>
                <c:pt idx="2309">
                  <c:v>43948</c:v>
                </c:pt>
                <c:pt idx="2310">
                  <c:v>43949</c:v>
                </c:pt>
                <c:pt idx="2311">
                  <c:v>43950</c:v>
                </c:pt>
                <c:pt idx="2312">
                  <c:v>43951</c:v>
                </c:pt>
                <c:pt idx="2313">
                  <c:v>43952</c:v>
                </c:pt>
                <c:pt idx="2314">
                  <c:v>43953</c:v>
                </c:pt>
                <c:pt idx="2315">
                  <c:v>43954</c:v>
                </c:pt>
                <c:pt idx="2316">
                  <c:v>43955</c:v>
                </c:pt>
                <c:pt idx="2317">
                  <c:v>43956</c:v>
                </c:pt>
                <c:pt idx="2318">
                  <c:v>43957</c:v>
                </c:pt>
                <c:pt idx="2319">
                  <c:v>43958</c:v>
                </c:pt>
                <c:pt idx="2320">
                  <c:v>43959</c:v>
                </c:pt>
                <c:pt idx="2321">
                  <c:v>43960</c:v>
                </c:pt>
                <c:pt idx="2322">
                  <c:v>43961</c:v>
                </c:pt>
                <c:pt idx="2323">
                  <c:v>43962</c:v>
                </c:pt>
                <c:pt idx="2324">
                  <c:v>43963</c:v>
                </c:pt>
                <c:pt idx="2325">
                  <c:v>43964</c:v>
                </c:pt>
                <c:pt idx="2326">
                  <c:v>43965</c:v>
                </c:pt>
                <c:pt idx="2327">
                  <c:v>43966</c:v>
                </c:pt>
                <c:pt idx="2328">
                  <c:v>43967</c:v>
                </c:pt>
                <c:pt idx="2329">
                  <c:v>43968</c:v>
                </c:pt>
                <c:pt idx="2330">
                  <c:v>43969</c:v>
                </c:pt>
                <c:pt idx="2331">
                  <c:v>43970</c:v>
                </c:pt>
                <c:pt idx="2332">
                  <c:v>43971</c:v>
                </c:pt>
                <c:pt idx="2333">
                  <c:v>43972</c:v>
                </c:pt>
                <c:pt idx="2334">
                  <c:v>43973</c:v>
                </c:pt>
                <c:pt idx="2335">
                  <c:v>43974</c:v>
                </c:pt>
                <c:pt idx="2336">
                  <c:v>43975</c:v>
                </c:pt>
                <c:pt idx="2337">
                  <c:v>43976</c:v>
                </c:pt>
                <c:pt idx="2338">
                  <c:v>43977</c:v>
                </c:pt>
                <c:pt idx="2339">
                  <c:v>43978</c:v>
                </c:pt>
                <c:pt idx="2340">
                  <c:v>43979</c:v>
                </c:pt>
                <c:pt idx="2341">
                  <c:v>43980</c:v>
                </c:pt>
                <c:pt idx="2342">
                  <c:v>43981</c:v>
                </c:pt>
                <c:pt idx="2343">
                  <c:v>43982</c:v>
                </c:pt>
              </c:numCache>
            </c:numRef>
          </c:cat>
          <c:val>
            <c:numRef>
              <c:f>'Gns. kassebeholdning'!$B$1876:$B$4219</c:f>
              <c:numCache>
                <c:formatCode>0.00</c:formatCode>
                <c:ptCount val="2344"/>
                <c:pt idx="0">
                  <c:v>132.36235021000002</c:v>
                </c:pt>
                <c:pt idx="1">
                  <c:v>132.36235021000002</c:v>
                </c:pt>
                <c:pt idx="2">
                  <c:v>258.76919078000003</c:v>
                </c:pt>
                <c:pt idx="3">
                  <c:v>243.02038876000003</c:v>
                </c:pt>
                <c:pt idx="4">
                  <c:v>243.02038876000003</c:v>
                </c:pt>
                <c:pt idx="5">
                  <c:v>243.02038876000003</c:v>
                </c:pt>
                <c:pt idx="6">
                  <c:v>238.03256646999998</c:v>
                </c:pt>
                <c:pt idx="7">
                  <c:v>242.84477038</c:v>
                </c:pt>
                <c:pt idx="8">
                  <c:v>250.68370199</c:v>
                </c:pt>
                <c:pt idx="9">
                  <c:v>246.25790249000002</c:v>
                </c:pt>
                <c:pt idx="10">
                  <c:v>240.06132127000001</c:v>
                </c:pt>
                <c:pt idx="11">
                  <c:v>240.06132127000001</c:v>
                </c:pt>
                <c:pt idx="12">
                  <c:v>240.06132127000001</c:v>
                </c:pt>
                <c:pt idx="13">
                  <c:v>232.44274967000001</c:v>
                </c:pt>
                <c:pt idx="14">
                  <c:v>225.17378754000001</c:v>
                </c:pt>
                <c:pt idx="15">
                  <c:v>217.23569312000001</c:v>
                </c:pt>
                <c:pt idx="16">
                  <c:v>211.71095255000003</c:v>
                </c:pt>
                <c:pt idx="17">
                  <c:v>195.40659580000002</c:v>
                </c:pt>
                <c:pt idx="18">
                  <c:v>195.40659580000002</c:v>
                </c:pt>
                <c:pt idx="19">
                  <c:v>195.40659580000002</c:v>
                </c:pt>
                <c:pt idx="20">
                  <c:v>191.12110566000001</c:v>
                </c:pt>
                <c:pt idx="21">
                  <c:v>187.07648566</c:v>
                </c:pt>
                <c:pt idx="22">
                  <c:v>183.82224466</c:v>
                </c:pt>
                <c:pt idx="23">
                  <c:v>183.62384505</c:v>
                </c:pt>
                <c:pt idx="24">
                  <c:v>182.82284808000003</c:v>
                </c:pt>
                <c:pt idx="25">
                  <c:v>182.82284808000003</c:v>
                </c:pt>
                <c:pt idx="26">
                  <c:v>182.82284808000003</c:v>
                </c:pt>
                <c:pt idx="27">
                  <c:v>182.73399468</c:v>
                </c:pt>
                <c:pt idx="28">
                  <c:v>179.44895464999999</c:v>
                </c:pt>
                <c:pt idx="29">
                  <c:v>165.75976199999999</c:v>
                </c:pt>
                <c:pt idx="30">
                  <c:v>148.36241132000001</c:v>
                </c:pt>
                <c:pt idx="31">
                  <c:v>89.561956109999997</c:v>
                </c:pt>
                <c:pt idx="32">
                  <c:v>89.561956109999997</c:v>
                </c:pt>
                <c:pt idx="33">
                  <c:v>89.561956109999997</c:v>
                </c:pt>
                <c:pt idx="34">
                  <c:v>34.710664010000002</c:v>
                </c:pt>
                <c:pt idx="35">
                  <c:v>35.769913529999997</c:v>
                </c:pt>
                <c:pt idx="36">
                  <c:v>31.450554560000004</c:v>
                </c:pt>
                <c:pt idx="37">
                  <c:v>222.71632915000001</c:v>
                </c:pt>
                <c:pt idx="38">
                  <c:v>223.00994118</c:v>
                </c:pt>
                <c:pt idx="39">
                  <c:v>223.00994118</c:v>
                </c:pt>
                <c:pt idx="40">
                  <c:v>223.00994118</c:v>
                </c:pt>
                <c:pt idx="41">
                  <c:v>221.14572332000003</c:v>
                </c:pt>
                <c:pt idx="42">
                  <c:v>218.59449993000001</c:v>
                </c:pt>
                <c:pt idx="43">
                  <c:v>215.90214873000002</c:v>
                </c:pt>
                <c:pt idx="44">
                  <c:v>208.53455775</c:v>
                </c:pt>
                <c:pt idx="45">
                  <c:v>205.29435401999999</c:v>
                </c:pt>
                <c:pt idx="46">
                  <c:v>205.29435401999999</c:v>
                </c:pt>
                <c:pt idx="47">
                  <c:v>205.29435401999999</c:v>
                </c:pt>
                <c:pt idx="48">
                  <c:v>203.39795318</c:v>
                </c:pt>
                <c:pt idx="49">
                  <c:v>203.04793374000002</c:v>
                </c:pt>
                <c:pt idx="50">
                  <c:v>197.91763208</c:v>
                </c:pt>
                <c:pt idx="51">
                  <c:v>192.86910022000001</c:v>
                </c:pt>
                <c:pt idx="52">
                  <c:v>191.43756802000001</c:v>
                </c:pt>
                <c:pt idx="53">
                  <c:v>191.43756802000001</c:v>
                </c:pt>
                <c:pt idx="54">
                  <c:v>191.43756802000001</c:v>
                </c:pt>
                <c:pt idx="55">
                  <c:v>179.10360557000001</c:v>
                </c:pt>
                <c:pt idx="56">
                  <c:v>176.97127065000001</c:v>
                </c:pt>
                <c:pt idx="57">
                  <c:v>171.41845657000002</c:v>
                </c:pt>
                <c:pt idx="58">
                  <c:v>156.12823084000001</c:v>
                </c:pt>
                <c:pt idx="59">
                  <c:v>78.767742139999996</c:v>
                </c:pt>
                <c:pt idx="60">
                  <c:v>78.767742139999996</c:v>
                </c:pt>
                <c:pt idx="61">
                  <c:v>78.767742139999996</c:v>
                </c:pt>
                <c:pt idx="62">
                  <c:v>51.580371599999999</c:v>
                </c:pt>
                <c:pt idx="63">
                  <c:v>13.108219690000002</c:v>
                </c:pt>
                <c:pt idx="64">
                  <c:v>11.274261520000001</c:v>
                </c:pt>
                <c:pt idx="65">
                  <c:v>14.154468110000002</c:v>
                </c:pt>
                <c:pt idx="66">
                  <c:v>8.7201588700000006</c:v>
                </c:pt>
                <c:pt idx="67">
                  <c:v>8.7201588700000006</c:v>
                </c:pt>
                <c:pt idx="68">
                  <c:v>8.7201588700000006</c:v>
                </c:pt>
                <c:pt idx="69">
                  <c:v>11.280970810000001</c:v>
                </c:pt>
                <c:pt idx="70">
                  <c:v>35.495104470000001</c:v>
                </c:pt>
                <c:pt idx="71">
                  <c:v>30.304554080000003</c:v>
                </c:pt>
                <c:pt idx="72">
                  <c:v>235.86441062</c:v>
                </c:pt>
                <c:pt idx="73">
                  <c:v>233.28065635000002</c:v>
                </c:pt>
                <c:pt idx="74">
                  <c:v>233.28065635000002</c:v>
                </c:pt>
                <c:pt idx="75">
                  <c:v>233.28065635000002</c:v>
                </c:pt>
                <c:pt idx="76">
                  <c:v>277.63244063999997</c:v>
                </c:pt>
                <c:pt idx="77">
                  <c:v>274.29913804999995</c:v>
                </c:pt>
                <c:pt idx="78">
                  <c:v>270.80806973</c:v>
                </c:pt>
                <c:pt idx="79">
                  <c:v>268.35859655000002</c:v>
                </c:pt>
                <c:pt idx="80">
                  <c:v>274.80318753999995</c:v>
                </c:pt>
                <c:pt idx="81">
                  <c:v>274.80318753999995</c:v>
                </c:pt>
                <c:pt idx="82">
                  <c:v>274.80318753999995</c:v>
                </c:pt>
                <c:pt idx="83">
                  <c:v>273.15630212999997</c:v>
                </c:pt>
                <c:pt idx="84">
                  <c:v>271.75678113000004</c:v>
                </c:pt>
                <c:pt idx="85">
                  <c:v>266.56773165000004</c:v>
                </c:pt>
                <c:pt idx="86">
                  <c:v>262.17190060000001</c:v>
                </c:pt>
                <c:pt idx="87">
                  <c:v>238.81317066</c:v>
                </c:pt>
                <c:pt idx="88">
                  <c:v>238.81317066</c:v>
                </c:pt>
                <c:pt idx="89">
                  <c:v>238.81317066</c:v>
                </c:pt>
                <c:pt idx="90">
                  <c:v>151.27404229000001</c:v>
                </c:pt>
                <c:pt idx="91">
                  <c:v>97.854393029999997</c:v>
                </c:pt>
                <c:pt idx="92">
                  <c:v>294.52695670999998</c:v>
                </c:pt>
                <c:pt idx="93">
                  <c:v>261.80632773000002</c:v>
                </c:pt>
                <c:pt idx="94">
                  <c:v>261.80632773000002</c:v>
                </c:pt>
                <c:pt idx="95">
                  <c:v>261.80632773000002</c:v>
                </c:pt>
                <c:pt idx="96">
                  <c:v>261.80632773000002</c:v>
                </c:pt>
                <c:pt idx="97">
                  <c:v>258.70159104999999</c:v>
                </c:pt>
                <c:pt idx="98">
                  <c:v>256.19750137</c:v>
                </c:pt>
                <c:pt idx="99">
                  <c:v>262.62565366000001</c:v>
                </c:pt>
                <c:pt idx="100">
                  <c:v>268.40828214999999</c:v>
                </c:pt>
                <c:pt idx="101">
                  <c:v>258.68795674</c:v>
                </c:pt>
                <c:pt idx="102">
                  <c:v>258.68795674</c:v>
                </c:pt>
                <c:pt idx="103">
                  <c:v>258.68795674</c:v>
                </c:pt>
                <c:pt idx="104">
                  <c:v>255.66838862</c:v>
                </c:pt>
                <c:pt idx="105">
                  <c:v>252.86101123000003</c:v>
                </c:pt>
                <c:pt idx="106">
                  <c:v>244.26370070999999</c:v>
                </c:pt>
                <c:pt idx="107">
                  <c:v>244.26370070999999</c:v>
                </c:pt>
                <c:pt idx="108">
                  <c:v>244.26370070999999</c:v>
                </c:pt>
                <c:pt idx="109">
                  <c:v>244.26370070999999</c:v>
                </c:pt>
                <c:pt idx="110">
                  <c:v>244.26370070999999</c:v>
                </c:pt>
                <c:pt idx="111">
                  <c:v>244.26370070999999</c:v>
                </c:pt>
                <c:pt idx="112">
                  <c:v>242.41280436</c:v>
                </c:pt>
                <c:pt idx="113">
                  <c:v>236.4614081</c:v>
                </c:pt>
                <c:pt idx="114">
                  <c:v>239.11352667000003</c:v>
                </c:pt>
                <c:pt idx="115">
                  <c:v>236.30045712</c:v>
                </c:pt>
                <c:pt idx="116">
                  <c:v>236.30045712</c:v>
                </c:pt>
                <c:pt idx="117">
                  <c:v>236.30045712</c:v>
                </c:pt>
                <c:pt idx="118">
                  <c:v>230.85590961</c:v>
                </c:pt>
                <c:pt idx="119">
                  <c:v>211.73610424</c:v>
                </c:pt>
                <c:pt idx="120">
                  <c:v>136.05853518000001</c:v>
                </c:pt>
                <c:pt idx="121">
                  <c:v>316.63991751999998</c:v>
                </c:pt>
                <c:pt idx="122">
                  <c:v>309.64371997999996</c:v>
                </c:pt>
                <c:pt idx="123">
                  <c:v>309.64371997999996</c:v>
                </c:pt>
                <c:pt idx="124">
                  <c:v>309.64371997999996</c:v>
                </c:pt>
                <c:pt idx="125">
                  <c:v>307.22861885999993</c:v>
                </c:pt>
                <c:pt idx="126">
                  <c:v>302.55478668000001</c:v>
                </c:pt>
                <c:pt idx="127">
                  <c:v>313.90553356999999</c:v>
                </c:pt>
                <c:pt idx="128">
                  <c:v>313.73012669999997</c:v>
                </c:pt>
                <c:pt idx="129">
                  <c:v>306.96892359999998</c:v>
                </c:pt>
                <c:pt idx="130">
                  <c:v>306.96892359999998</c:v>
                </c:pt>
                <c:pt idx="131">
                  <c:v>306.96892359999998</c:v>
                </c:pt>
                <c:pt idx="132">
                  <c:v>304.11969844999999</c:v>
                </c:pt>
                <c:pt idx="133">
                  <c:v>297.87405840999992</c:v>
                </c:pt>
                <c:pt idx="134">
                  <c:v>294.67198251000002</c:v>
                </c:pt>
                <c:pt idx="135">
                  <c:v>268.53569220999992</c:v>
                </c:pt>
                <c:pt idx="136">
                  <c:v>268.53569220999992</c:v>
                </c:pt>
                <c:pt idx="137">
                  <c:v>268.53569220999992</c:v>
                </c:pt>
                <c:pt idx="138">
                  <c:v>268.53569220999992</c:v>
                </c:pt>
                <c:pt idx="139">
                  <c:v>259.97765120000003</c:v>
                </c:pt>
                <c:pt idx="140">
                  <c:v>257.67339859999998</c:v>
                </c:pt>
                <c:pt idx="141">
                  <c:v>253.84684521</c:v>
                </c:pt>
                <c:pt idx="142">
                  <c:v>252.98024464000002</c:v>
                </c:pt>
                <c:pt idx="143">
                  <c:v>250.57055759000002</c:v>
                </c:pt>
                <c:pt idx="144">
                  <c:v>250.57055759000002</c:v>
                </c:pt>
                <c:pt idx="145">
                  <c:v>250.57055759000002</c:v>
                </c:pt>
                <c:pt idx="146">
                  <c:v>249.13659303</c:v>
                </c:pt>
                <c:pt idx="147">
                  <c:v>232.20692683999999</c:v>
                </c:pt>
                <c:pt idx="148">
                  <c:v>135.93340943999999</c:v>
                </c:pt>
                <c:pt idx="149">
                  <c:v>136.04744993</c:v>
                </c:pt>
                <c:pt idx="150">
                  <c:v>136.04763643000001</c:v>
                </c:pt>
                <c:pt idx="151">
                  <c:v>151.6077066</c:v>
                </c:pt>
                <c:pt idx="152">
                  <c:v>151.6077066</c:v>
                </c:pt>
                <c:pt idx="153">
                  <c:v>88.896151069999988</c:v>
                </c:pt>
                <c:pt idx="154">
                  <c:v>85.391005589999992</c:v>
                </c:pt>
                <c:pt idx="155">
                  <c:v>83.124219740000001</c:v>
                </c:pt>
                <c:pt idx="156">
                  <c:v>274.88044584999994</c:v>
                </c:pt>
                <c:pt idx="157">
                  <c:v>269.12032953999994</c:v>
                </c:pt>
                <c:pt idx="158">
                  <c:v>269.12032953999994</c:v>
                </c:pt>
                <c:pt idx="159">
                  <c:v>269.12032953999994</c:v>
                </c:pt>
                <c:pt idx="160">
                  <c:v>269.12032953999994</c:v>
                </c:pt>
                <c:pt idx="161">
                  <c:v>273.99358038000003</c:v>
                </c:pt>
                <c:pt idx="162">
                  <c:v>270.44133199999999</c:v>
                </c:pt>
                <c:pt idx="163">
                  <c:v>269.55059282000002</c:v>
                </c:pt>
                <c:pt idx="164">
                  <c:v>263.78264301000002</c:v>
                </c:pt>
                <c:pt idx="165">
                  <c:v>263.78264301000002</c:v>
                </c:pt>
                <c:pt idx="166">
                  <c:v>263.78264301000002</c:v>
                </c:pt>
                <c:pt idx="167">
                  <c:v>262.45348259999997</c:v>
                </c:pt>
                <c:pt idx="168">
                  <c:v>259.16098942000002</c:v>
                </c:pt>
                <c:pt idx="169">
                  <c:v>257.72174618000003</c:v>
                </c:pt>
                <c:pt idx="170">
                  <c:v>253.05798534000002</c:v>
                </c:pt>
                <c:pt idx="171">
                  <c:v>248.51532287000001</c:v>
                </c:pt>
                <c:pt idx="172">
                  <c:v>248.51532287000001</c:v>
                </c:pt>
                <c:pt idx="173">
                  <c:v>248.51532287000001</c:v>
                </c:pt>
                <c:pt idx="174">
                  <c:v>252.47820676000003</c:v>
                </c:pt>
                <c:pt idx="175">
                  <c:v>247.98854511000002</c:v>
                </c:pt>
                <c:pt idx="176">
                  <c:v>238.39583252</c:v>
                </c:pt>
                <c:pt idx="177">
                  <c:v>230.50826804000002</c:v>
                </c:pt>
                <c:pt idx="178">
                  <c:v>210.89550105000001</c:v>
                </c:pt>
                <c:pt idx="179">
                  <c:v>210.89550105000001</c:v>
                </c:pt>
                <c:pt idx="180">
                  <c:v>210.89550105000001</c:v>
                </c:pt>
                <c:pt idx="181">
                  <c:v>208.96433071000001</c:v>
                </c:pt>
                <c:pt idx="182">
                  <c:v>72.812439879999985</c:v>
                </c:pt>
                <c:pt idx="183">
                  <c:v>72.289545789999991</c:v>
                </c:pt>
                <c:pt idx="184">
                  <c:v>70.76534251999999</c:v>
                </c:pt>
                <c:pt idx="185">
                  <c:v>68.176116660000005</c:v>
                </c:pt>
                <c:pt idx="186">
                  <c:v>68.176116660000005</c:v>
                </c:pt>
                <c:pt idx="187">
                  <c:v>68.176116660000005</c:v>
                </c:pt>
                <c:pt idx="188">
                  <c:v>215.67921117000003</c:v>
                </c:pt>
                <c:pt idx="189">
                  <c:v>215.9992326</c:v>
                </c:pt>
                <c:pt idx="190">
                  <c:v>225.25452442000002</c:v>
                </c:pt>
                <c:pt idx="191">
                  <c:v>225.70264623</c:v>
                </c:pt>
                <c:pt idx="192">
                  <c:v>216.67488843000001</c:v>
                </c:pt>
                <c:pt idx="193">
                  <c:v>216.67488843000001</c:v>
                </c:pt>
                <c:pt idx="194">
                  <c:v>216.67488843000001</c:v>
                </c:pt>
                <c:pt idx="195">
                  <c:v>213.61987028000001</c:v>
                </c:pt>
                <c:pt idx="196">
                  <c:v>217.03731989000002</c:v>
                </c:pt>
                <c:pt idx="197">
                  <c:v>213.73442062000001</c:v>
                </c:pt>
                <c:pt idx="198">
                  <c:v>211.09007066000001</c:v>
                </c:pt>
                <c:pt idx="199">
                  <c:v>207.40528551000003</c:v>
                </c:pt>
                <c:pt idx="200">
                  <c:v>207.40528551000003</c:v>
                </c:pt>
                <c:pt idx="201">
                  <c:v>207.40528551000003</c:v>
                </c:pt>
                <c:pt idx="202">
                  <c:v>204.94709673000003</c:v>
                </c:pt>
                <c:pt idx="203">
                  <c:v>203.78597687999999</c:v>
                </c:pt>
                <c:pt idx="204">
                  <c:v>201.81115246000002</c:v>
                </c:pt>
                <c:pt idx="205">
                  <c:v>199.70628257999999</c:v>
                </c:pt>
                <c:pt idx="206">
                  <c:v>197.87961329000001</c:v>
                </c:pt>
                <c:pt idx="207">
                  <c:v>197.87961329000001</c:v>
                </c:pt>
                <c:pt idx="208">
                  <c:v>197.87961329000001</c:v>
                </c:pt>
                <c:pt idx="209">
                  <c:v>197.16828703000002</c:v>
                </c:pt>
                <c:pt idx="210">
                  <c:v>185.99138287</c:v>
                </c:pt>
                <c:pt idx="211">
                  <c:v>164.18158756000003</c:v>
                </c:pt>
                <c:pt idx="212">
                  <c:v>92.440812809999983</c:v>
                </c:pt>
                <c:pt idx="213">
                  <c:v>30.676747840000001</c:v>
                </c:pt>
                <c:pt idx="214">
                  <c:v>30.879258260000004</c:v>
                </c:pt>
                <c:pt idx="215">
                  <c:v>225.61865054000003</c:v>
                </c:pt>
                <c:pt idx="216">
                  <c:v>224.28556143</c:v>
                </c:pt>
                <c:pt idx="217">
                  <c:v>243.47290371000003</c:v>
                </c:pt>
                <c:pt idx="218">
                  <c:v>285.19190104999996</c:v>
                </c:pt>
                <c:pt idx="219">
                  <c:v>283.59780037999997</c:v>
                </c:pt>
                <c:pt idx="220">
                  <c:v>283.59780037999997</c:v>
                </c:pt>
                <c:pt idx="221">
                  <c:v>283.59780037999997</c:v>
                </c:pt>
                <c:pt idx="222">
                  <c:v>283.59780037999997</c:v>
                </c:pt>
                <c:pt idx="223">
                  <c:v>282.34164282</c:v>
                </c:pt>
                <c:pt idx="224">
                  <c:v>280.57654014000002</c:v>
                </c:pt>
                <c:pt idx="225">
                  <c:v>274.97303264999994</c:v>
                </c:pt>
                <c:pt idx="226">
                  <c:v>275.46830569000002</c:v>
                </c:pt>
                <c:pt idx="227">
                  <c:v>274.84827390999999</c:v>
                </c:pt>
                <c:pt idx="228">
                  <c:v>274.84827390999999</c:v>
                </c:pt>
                <c:pt idx="229">
                  <c:v>274.84827390999999</c:v>
                </c:pt>
                <c:pt idx="230">
                  <c:v>269.96221010999994</c:v>
                </c:pt>
                <c:pt idx="231">
                  <c:v>267.80473251000001</c:v>
                </c:pt>
                <c:pt idx="232">
                  <c:v>265.47957167999999</c:v>
                </c:pt>
                <c:pt idx="233">
                  <c:v>263.73537656000002</c:v>
                </c:pt>
                <c:pt idx="234">
                  <c:v>262.16122438999997</c:v>
                </c:pt>
                <c:pt idx="235">
                  <c:v>262.16122438999997</c:v>
                </c:pt>
                <c:pt idx="236">
                  <c:v>262.16122438999997</c:v>
                </c:pt>
                <c:pt idx="237">
                  <c:v>260.04720051999999</c:v>
                </c:pt>
                <c:pt idx="238">
                  <c:v>255.14914255000002</c:v>
                </c:pt>
                <c:pt idx="239">
                  <c:v>244.22679957000003</c:v>
                </c:pt>
                <c:pt idx="240">
                  <c:v>235.41238349</c:v>
                </c:pt>
                <c:pt idx="241">
                  <c:v>149.30809854000003</c:v>
                </c:pt>
                <c:pt idx="242">
                  <c:v>149.31179133000001</c:v>
                </c:pt>
                <c:pt idx="243">
                  <c:v>165.69362933000002</c:v>
                </c:pt>
                <c:pt idx="244">
                  <c:v>143.26632062000002</c:v>
                </c:pt>
                <c:pt idx="245">
                  <c:v>143.46463388999999</c:v>
                </c:pt>
                <c:pt idx="246">
                  <c:v>144.93676133</c:v>
                </c:pt>
                <c:pt idx="247">
                  <c:v>142.53212338999998</c:v>
                </c:pt>
                <c:pt idx="248">
                  <c:v>139.28575524999999</c:v>
                </c:pt>
                <c:pt idx="249">
                  <c:v>139.29775524999999</c:v>
                </c:pt>
                <c:pt idx="250">
                  <c:v>140.77512568999998</c:v>
                </c:pt>
                <c:pt idx="251">
                  <c:v>336.82190581999998</c:v>
                </c:pt>
                <c:pt idx="252">
                  <c:v>333.55898704000003</c:v>
                </c:pt>
                <c:pt idx="253">
                  <c:v>329.16462557</c:v>
                </c:pt>
                <c:pt idx="254">
                  <c:v>328.64427566000006</c:v>
                </c:pt>
                <c:pt idx="255">
                  <c:v>320.59175517999995</c:v>
                </c:pt>
                <c:pt idx="256">
                  <c:v>320.59175517999995</c:v>
                </c:pt>
                <c:pt idx="257">
                  <c:v>320.59175517999995</c:v>
                </c:pt>
                <c:pt idx="258">
                  <c:v>319.02644861000005</c:v>
                </c:pt>
                <c:pt idx="259">
                  <c:v>283.05965830000002</c:v>
                </c:pt>
                <c:pt idx="260">
                  <c:v>279.38803474999997</c:v>
                </c:pt>
                <c:pt idx="261">
                  <c:v>275.69197865000001</c:v>
                </c:pt>
                <c:pt idx="262">
                  <c:v>276.33519245999997</c:v>
                </c:pt>
                <c:pt idx="263">
                  <c:v>276.33519245999997</c:v>
                </c:pt>
                <c:pt idx="264">
                  <c:v>276.33519245999997</c:v>
                </c:pt>
                <c:pt idx="265">
                  <c:v>275.41478116000002</c:v>
                </c:pt>
                <c:pt idx="266">
                  <c:v>274.64166811999996</c:v>
                </c:pt>
                <c:pt idx="267">
                  <c:v>268.82864142</c:v>
                </c:pt>
                <c:pt idx="268">
                  <c:v>267.17991877999998</c:v>
                </c:pt>
                <c:pt idx="269">
                  <c:v>263.41558229999998</c:v>
                </c:pt>
                <c:pt idx="270">
                  <c:v>263.41558229999998</c:v>
                </c:pt>
                <c:pt idx="271">
                  <c:v>263.41558229999998</c:v>
                </c:pt>
                <c:pt idx="272">
                  <c:v>241.68127153999998</c:v>
                </c:pt>
                <c:pt idx="273">
                  <c:v>165.74825856000001</c:v>
                </c:pt>
                <c:pt idx="274">
                  <c:v>149.14906766000001</c:v>
                </c:pt>
                <c:pt idx="275">
                  <c:v>139.37812169</c:v>
                </c:pt>
                <c:pt idx="276">
                  <c:v>291.20246427000001</c:v>
                </c:pt>
                <c:pt idx="277">
                  <c:v>291.20246427000001</c:v>
                </c:pt>
                <c:pt idx="278">
                  <c:v>291.20246427000001</c:v>
                </c:pt>
                <c:pt idx="279">
                  <c:v>300.20474708999996</c:v>
                </c:pt>
                <c:pt idx="280">
                  <c:v>303.98941436000001</c:v>
                </c:pt>
                <c:pt idx="281">
                  <c:v>298.26430887000004</c:v>
                </c:pt>
                <c:pt idx="282">
                  <c:v>292.44564009999999</c:v>
                </c:pt>
                <c:pt idx="283">
                  <c:v>289.44660969999995</c:v>
                </c:pt>
                <c:pt idx="284">
                  <c:v>289.44660969999995</c:v>
                </c:pt>
                <c:pt idx="285">
                  <c:v>289.44660969999995</c:v>
                </c:pt>
                <c:pt idx="286">
                  <c:v>283.48022734</c:v>
                </c:pt>
                <c:pt idx="287">
                  <c:v>280.24911130999999</c:v>
                </c:pt>
                <c:pt idx="288">
                  <c:v>277.78957376999995</c:v>
                </c:pt>
                <c:pt idx="289">
                  <c:v>281.94880062999999</c:v>
                </c:pt>
                <c:pt idx="290">
                  <c:v>275.59989644000001</c:v>
                </c:pt>
                <c:pt idx="291">
                  <c:v>275.59989644000001</c:v>
                </c:pt>
                <c:pt idx="292">
                  <c:v>275.59989644000001</c:v>
                </c:pt>
                <c:pt idx="293">
                  <c:v>272.42224479999999</c:v>
                </c:pt>
                <c:pt idx="294">
                  <c:v>270.6849077</c:v>
                </c:pt>
                <c:pt idx="295">
                  <c:v>268.12142047999998</c:v>
                </c:pt>
                <c:pt idx="296">
                  <c:v>269.20842363999998</c:v>
                </c:pt>
                <c:pt idx="297">
                  <c:v>265.40988182000001</c:v>
                </c:pt>
                <c:pt idx="298">
                  <c:v>265.40988182000001</c:v>
                </c:pt>
                <c:pt idx="299">
                  <c:v>265.40988182000001</c:v>
                </c:pt>
                <c:pt idx="300">
                  <c:v>262.52124954999999</c:v>
                </c:pt>
                <c:pt idx="301">
                  <c:v>256.13583727000002</c:v>
                </c:pt>
                <c:pt idx="302">
                  <c:v>240.95698025999999</c:v>
                </c:pt>
                <c:pt idx="303">
                  <c:v>222.91233725999999</c:v>
                </c:pt>
                <c:pt idx="304">
                  <c:v>161.27843496000003</c:v>
                </c:pt>
                <c:pt idx="305">
                  <c:v>161.27843496000003</c:v>
                </c:pt>
                <c:pt idx="306">
                  <c:v>161.27843496000003</c:v>
                </c:pt>
                <c:pt idx="307">
                  <c:v>103.09571043999999</c:v>
                </c:pt>
                <c:pt idx="308">
                  <c:v>106.61591642</c:v>
                </c:pt>
                <c:pt idx="309">
                  <c:v>111.58585853</c:v>
                </c:pt>
                <c:pt idx="310">
                  <c:v>110.86644167</c:v>
                </c:pt>
                <c:pt idx="311">
                  <c:v>103.22326716000001</c:v>
                </c:pt>
                <c:pt idx="312">
                  <c:v>305.34627498000003</c:v>
                </c:pt>
                <c:pt idx="313">
                  <c:v>305.34627498000003</c:v>
                </c:pt>
                <c:pt idx="314">
                  <c:v>304.16752352999993</c:v>
                </c:pt>
                <c:pt idx="315">
                  <c:v>301.26486736000004</c:v>
                </c:pt>
                <c:pt idx="316">
                  <c:v>298.04370382000002</c:v>
                </c:pt>
                <c:pt idx="317">
                  <c:v>291.32599318000001</c:v>
                </c:pt>
                <c:pt idx="318">
                  <c:v>278.55693078000002</c:v>
                </c:pt>
                <c:pt idx="319">
                  <c:v>278.55693078000002</c:v>
                </c:pt>
                <c:pt idx="320">
                  <c:v>278.55693078000002</c:v>
                </c:pt>
                <c:pt idx="321">
                  <c:v>277.92752848000003</c:v>
                </c:pt>
                <c:pt idx="322">
                  <c:v>275.37786460000001</c:v>
                </c:pt>
                <c:pt idx="323">
                  <c:v>270.92831058999997</c:v>
                </c:pt>
                <c:pt idx="324">
                  <c:v>265.13012686000002</c:v>
                </c:pt>
                <c:pt idx="325">
                  <c:v>260.70262857</c:v>
                </c:pt>
                <c:pt idx="326">
                  <c:v>260.70262857</c:v>
                </c:pt>
                <c:pt idx="327">
                  <c:v>260.70262857</c:v>
                </c:pt>
                <c:pt idx="328">
                  <c:v>258.80192939</c:v>
                </c:pt>
                <c:pt idx="329">
                  <c:v>257.68384906</c:v>
                </c:pt>
                <c:pt idx="330">
                  <c:v>252.70704252000002</c:v>
                </c:pt>
                <c:pt idx="331">
                  <c:v>239.4095567</c:v>
                </c:pt>
                <c:pt idx="332">
                  <c:v>150.98991937000002</c:v>
                </c:pt>
                <c:pt idx="333">
                  <c:v>151.92003240999998</c:v>
                </c:pt>
                <c:pt idx="334">
                  <c:v>167.11899541</c:v>
                </c:pt>
                <c:pt idx="335">
                  <c:v>291.30313719999998</c:v>
                </c:pt>
                <c:pt idx="336">
                  <c:v>286.81307666000004</c:v>
                </c:pt>
                <c:pt idx="337">
                  <c:v>296.25070381</c:v>
                </c:pt>
                <c:pt idx="338">
                  <c:v>296.29421510999998</c:v>
                </c:pt>
                <c:pt idx="339">
                  <c:v>293.67361897000001</c:v>
                </c:pt>
                <c:pt idx="340">
                  <c:v>293.67361897000001</c:v>
                </c:pt>
                <c:pt idx="341">
                  <c:v>293.67361897000001</c:v>
                </c:pt>
                <c:pt idx="342">
                  <c:v>291.79673829000001</c:v>
                </c:pt>
                <c:pt idx="343">
                  <c:v>286.97983539999996</c:v>
                </c:pt>
                <c:pt idx="344">
                  <c:v>282.63762822000001</c:v>
                </c:pt>
                <c:pt idx="345">
                  <c:v>286.34334925999997</c:v>
                </c:pt>
                <c:pt idx="346">
                  <c:v>277.56758976999998</c:v>
                </c:pt>
                <c:pt idx="347">
                  <c:v>277.56758976999998</c:v>
                </c:pt>
                <c:pt idx="348">
                  <c:v>277.56758976999998</c:v>
                </c:pt>
                <c:pt idx="349">
                  <c:v>279.48457344000002</c:v>
                </c:pt>
                <c:pt idx="350">
                  <c:v>276.49150501999998</c:v>
                </c:pt>
                <c:pt idx="351">
                  <c:v>274.62903166000001</c:v>
                </c:pt>
                <c:pt idx="352">
                  <c:v>268.14167365999998</c:v>
                </c:pt>
                <c:pt idx="353">
                  <c:v>263.81423431999997</c:v>
                </c:pt>
                <c:pt idx="354">
                  <c:v>263.81423431999997</c:v>
                </c:pt>
                <c:pt idx="355">
                  <c:v>263.81423431999997</c:v>
                </c:pt>
                <c:pt idx="356">
                  <c:v>256.09494158000001</c:v>
                </c:pt>
                <c:pt idx="357">
                  <c:v>246.88514544999998</c:v>
                </c:pt>
                <c:pt idx="358">
                  <c:v>246.88514544999998</c:v>
                </c:pt>
                <c:pt idx="359">
                  <c:v>246.88514544999998</c:v>
                </c:pt>
                <c:pt idx="360">
                  <c:v>246.88514544999998</c:v>
                </c:pt>
                <c:pt idx="361">
                  <c:v>246.88514544999998</c:v>
                </c:pt>
                <c:pt idx="362">
                  <c:v>246.88514544999998</c:v>
                </c:pt>
                <c:pt idx="363">
                  <c:v>223.19772449000001</c:v>
                </c:pt>
                <c:pt idx="364">
                  <c:v>193.10961936000001</c:v>
                </c:pt>
                <c:pt idx="365">
                  <c:v>143.26148613999999</c:v>
                </c:pt>
                <c:pt idx="366">
                  <c:v>143.26148613999999</c:v>
                </c:pt>
                <c:pt idx="367">
                  <c:v>120.99440213</c:v>
                </c:pt>
                <c:pt idx="368">
                  <c:v>120.99440213</c:v>
                </c:pt>
                <c:pt idx="369">
                  <c:v>120.99440213</c:v>
                </c:pt>
                <c:pt idx="370">
                  <c:v>113.34585131999998</c:v>
                </c:pt>
                <c:pt idx="371">
                  <c:v>291.55314013000003</c:v>
                </c:pt>
                <c:pt idx="372">
                  <c:v>287.90577901999995</c:v>
                </c:pt>
                <c:pt idx="373">
                  <c:v>286.32064073999999</c:v>
                </c:pt>
                <c:pt idx="374">
                  <c:v>274.60892317999998</c:v>
                </c:pt>
                <c:pt idx="375">
                  <c:v>274.60892317999998</c:v>
                </c:pt>
                <c:pt idx="376">
                  <c:v>274.60892317999998</c:v>
                </c:pt>
                <c:pt idx="377">
                  <c:v>271.61013376</c:v>
                </c:pt>
                <c:pt idx="378">
                  <c:v>264.83090905</c:v>
                </c:pt>
                <c:pt idx="379">
                  <c:v>257.86969696</c:v>
                </c:pt>
                <c:pt idx="380">
                  <c:v>258.56423481000002</c:v>
                </c:pt>
                <c:pt idx="381">
                  <c:v>248.85259597999999</c:v>
                </c:pt>
                <c:pt idx="382">
                  <c:v>248.85259597999999</c:v>
                </c:pt>
                <c:pt idx="383">
                  <c:v>248.85259597999999</c:v>
                </c:pt>
                <c:pt idx="384">
                  <c:v>238.61776563999999</c:v>
                </c:pt>
                <c:pt idx="385">
                  <c:v>234.84814455000003</c:v>
                </c:pt>
                <c:pt idx="386">
                  <c:v>231.37533596</c:v>
                </c:pt>
                <c:pt idx="387">
                  <c:v>229.63907786999999</c:v>
                </c:pt>
                <c:pt idx="388">
                  <c:v>225.25625521999999</c:v>
                </c:pt>
                <c:pt idx="389">
                  <c:v>225.25625521999999</c:v>
                </c:pt>
                <c:pt idx="390">
                  <c:v>225.25625521999999</c:v>
                </c:pt>
                <c:pt idx="391">
                  <c:v>225.03369706000001</c:v>
                </c:pt>
                <c:pt idx="392">
                  <c:v>223.94781065000001</c:v>
                </c:pt>
                <c:pt idx="393">
                  <c:v>215.66405544</c:v>
                </c:pt>
                <c:pt idx="394">
                  <c:v>196.58469856999997</c:v>
                </c:pt>
                <c:pt idx="395">
                  <c:v>154.07364036000001</c:v>
                </c:pt>
                <c:pt idx="396">
                  <c:v>152.34122505000002</c:v>
                </c:pt>
                <c:pt idx="397">
                  <c:v>152.34122505000002</c:v>
                </c:pt>
                <c:pt idx="398">
                  <c:v>121.30981131</c:v>
                </c:pt>
                <c:pt idx="399">
                  <c:v>241.57350600999999</c:v>
                </c:pt>
                <c:pt idx="400">
                  <c:v>237.21699628999997</c:v>
                </c:pt>
                <c:pt idx="401">
                  <c:v>233.97689490000002</c:v>
                </c:pt>
                <c:pt idx="402">
                  <c:v>226.09874504999999</c:v>
                </c:pt>
                <c:pt idx="403">
                  <c:v>226.09874504999999</c:v>
                </c:pt>
                <c:pt idx="404">
                  <c:v>226.09874504999999</c:v>
                </c:pt>
                <c:pt idx="405">
                  <c:v>238.11774663</c:v>
                </c:pt>
                <c:pt idx="406">
                  <c:v>234.21301387</c:v>
                </c:pt>
                <c:pt idx="407">
                  <c:v>232.17923869000001</c:v>
                </c:pt>
                <c:pt idx="408">
                  <c:v>227.66089497999999</c:v>
                </c:pt>
                <c:pt idx="409">
                  <c:v>225.95886196000001</c:v>
                </c:pt>
                <c:pt idx="410">
                  <c:v>225.95886196000001</c:v>
                </c:pt>
                <c:pt idx="411">
                  <c:v>225.95886196000001</c:v>
                </c:pt>
                <c:pt idx="412">
                  <c:v>224.75516556999997</c:v>
                </c:pt>
                <c:pt idx="413">
                  <c:v>220.32850898999999</c:v>
                </c:pt>
                <c:pt idx="414">
                  <c:v>216.13852568000001</c:v>
                </c:pt>
                <c:pt idx="415">
                  <c:v>214.47307663000001</c:v>
                </c:pt>
                <c:pt idx="416">
                  <c:v>211.46906138</c:v>
                </c:pt>
                <c:pt idx="417">
                  <c:v>211.46906138</c:v>
                </c:pt>
                <c:pt idx="418">
                  <c:v>211.46906138</c:v>
                </c:pt>
                <c:pt idx="419">
                  <c:v>208.82368169</c:v>
                </c:pt>
                <c:pt idx="420">
                  <c:v>207.01294980999998</c:v>
                </c:pt>
                <c:pt idx="421">
                  <c:v>202.28225374000002</c:v>
                </c:pt>
                <c:pt idx="422">
                  <c:v>118.02771247</c:v>
                </c:pt>
                <c:pt idx="423">
                  <c:v>70.332886610000003</c:v>
                </c:pt>
                <c:pt idx="424">
                  <c:v>86.850166610000002</c:v>
                </c:pt>
                <c:pt idx="425">
                  <c:v>86.850166610000002</c:v>
                </c:pt>
                <c:pt idx="426">
                  <c:v>58.921986570000001</c:v>
                </c:pt>
                <c:pt idx="427">
                  <c:v>57.290962280000002</c:v>
                </c:pt>
                <c:pt idx="428">
                  <c:v>55.715035610000001</c:v>
                </c:pt>
                <c:pt idx="429">
                  <c:v>51.838999450000003</c:v>
                </c:pt>
                <c:pt idx="430">
                  <c:v>107.67617795</c:v>
                </c:pt>
                <c:pt idx="431">
                  <c:v>107.67617795</c:v>
                </c:pt>
                <c:pt idx="432">
                  <c:v>305.64170462000004</c:v>
                </c:pt>
                <c:pt idx="433">
                  <c:v>322.77688067999998</c:v>
                </c:pt>
                <c:pt idx="434">
                  <c:v>323.14038086000005</c:v>
                </c:pt>
                <c:pt idx="435">
                  <c:v>323.96779834</c:v>
                </c:pt>
                <c:pt idx="436">
                  <c:v>322.79444583999998</c:v>
                </c:pt>
                <c:pt idx="437">
                  <c:v>318.44725483999997</c:v>
                </c:pt>
                <c:pt idx="438">
                  <c:v>318.44725483999997</c:v>
                </c:pt>
                <c:pt idx="439">
                  <c:v>318.44725483999997</c:v>
                </c:pt>
                <c:pt idx="440">
                  <c:v>316.12912817000006</c:v>
                </c:pt>
                <c:pt idx="441">
                  <c:v>314.53698877999994</c:v>
                </c:pt>
                <c:pt idx="442">
                  <c:v>312.79603882000004</c:v>
                </c:pt>
                <c:pt idx="443">
                  <c:v>311.55466850000005</c:v>
                </c:pt>
                <c:pt idx="444">
                  <c:v>308.25875725000003</c:v>
                </c:pt>
                <c:pt idx="445">
                  <c:v>308.25875725000003</c:v>
                </c:pt>
                <c:pt idx="446">
                  <c:v>308.25875725000003</c:v>
                </c:pt>
                <c:pt idx="447">
                  <c:v>306.93609333000001</c:v>
                </c:pt>
                <c:pt idx="448">
                  <c:v>306.78106155</c:v>
                </c:pt>
                <c:pt idx="449">
                  <c:v>298.60979760000004</c:v>
                </c:pt>
                <c:pt idx="450">
                  <c:v>296.42443974000003</c:v>
                </c:pt>
                <c:pt idx="451">
                  <c:v>286.36252879</c:v>
                </c:pt>
                <c:pt idx="452">
                  <c:v>286.36252879</c:v>
                </c:pt>
                <c:pt idx="453">
                  <c:v>286.36252879</c:v>
                </c:pt>
                <c:pt idx="454">
                  <c:v>281.02674020999996</c:v>
                </c:pt>
                <c:pt idx="455">
                  <c:v>155.79396643000001</c:v>
                </c:pt>
                <c:pt idx="456">
                  <c:v>119.46889329999999</c:v>
                </c:pt>
                <c:pt idx="457">
                  <c:v>314.2139153</c:v>
                </c:pt>
                <c:pt idx="458">
                  <c:v>313.72154495000001</c:v>
                </c:pt>
                <c:pt idx="459">
                  <c:v>313.72154495000001</c:v>
                </c:pt>
                <c:pt idx="460">
                  <c:v>313.72154495000001</c:v>
                </c:pt>
                <c:pt idx="461">
                  <c:v>313.72154495000001</c:v>
                </c:pt>
                <c:pt idx="462">
                  <c:v>312.75642356999998</c:v>
                </c:pt>
                <c:pt idx="463">
                  <c:v>314.51531556000003</c:v>
                </c:pt>
                <c:pt idx="464">
                  <c:v>313.68124802999995</c:v>
                </c:pt>
                <c:pt idx="465">
                  <c:v>310.88869561000001</c:v>
                </c:pt>
                <c:pt idx="466">
                  <c:v>310.88869561000001</c:v>
                </c:pt>
                <c:pt idx="467">
                  <c:v>310.88869561000001</c:v>
                </c:pt>
                <c:pt idx="468">
                  <c:v>304.25060271000001</c:v>
                </c:pt>
                <c:pt idx="469">
                  <c:v>304.25060271000001</c:v>
                </c:pt>
                <c:pt idx="470">
                  <c:v>304.25060271000001</c:v>
                </c:pt>
                <c:pt idx="471">
                  <c:v>304.25060271000001</c:v>
                </c:pt>
                <c:pt idx="472">
                  <c:v>299.35448638000003</c:v>
                </c:pt>
                <c:pt idx="473">
                  <c:v>299.35448638000003</c:v>
                </c:pt>
                <c:pt idx="474">
                  <c:v>299.35448638000003</c:v>
                </c:pt>
                <c:pt idx="475">
                  <c:v>301.25223039999997</c:v>
                </c:pt>
                <c:pt idx="476">
                  <c:v>297.92203551</c:v>
                </c:pt>
                <c:pt idx="477">
                  <c:v>295.06912398000003</c:v>
                </c:pt>
                <c:pt idx="478">
                  <c:v>293.14049439000001</c:v>
                </c:pt>
                <c:pt idx="479">
                  <c:v>289.99828551000002</c:v>
                </c:pt>
                <c:pt idx="480">
                  <c:v>289.89803544</c:v>
                </c:pt>
                <c:pt idx="481">
                  <c:v>289.89803544</c:v>
                </c:pt>
                <c:pt idx="482">
                  <c:v>286.36432189999999</c:v>
                </c:pt>
                <c:pt idx="483">
                  <c:v>285.06337307999996</c:v>
                </c:pt>
                <c:pt idx="484">
                  <c:v>271.39527917999999</c:v>
                </c:pt>
                <c:pt idx="485">
                  <c:v>203.23237655000003</c:v>
                </c:pt>
                <c:pt idx="486">
                  <c:v>203.23237655000003</c:v>
                </c:pt>
                <c:pt idx="487">
                  <c:v>203.23237655000003</c:v>
                </c:pt>
                <c:pt idx="488">
                  <c:v>203.23237655000003</c:v>
                </c:pt>
                <c:pt idx="489">
                  <c:v>132.16567648999998</c:v>
                </c:pt>
                <c:pt idx="490">
                  <c:v>130.66751421999999</c:v>
                </c:pt>
                <c:pt idx="491">
                  <c:v>123.17284264</c:v>
                </c:pt>
                <c:pt idx="492">
                  <c:v>147.30713396000002</c:v>
                </c:pt>
                <c:pt idx="493">
                  <c:v>139.86011096000001</c:v>
                </c:pt>
                <c:pt idx="494">
                  <c:v>141.05230062999999</c:v>
                </c:pt>
                <c:pt idx="495">
                  <c:v>333.74187582000002</c:v>
                </c:pt>
                <c:pt idx="496">
                  <c:v>327.42325830999999</c:v>
                </c:pt>
                <c:pt idx="497">
                  <c:v>320.35229262000001</c:v>
                </c:pt>
                <c:pt idx="498">
                  <c:v>313.18259492999999</c:v>
                </c:pt>
                <c:pt idx="499">
                  <c:v>313.18259492999999</c:v>
                </c:pt>
                <c:pt idx="500">
                  <c:v>313.18259492999999</c:v>
                </c:pt>
                <c:pt idx="501">
                  <c:v>313.18259492999999</c:v>
                </c:pt>
                <c:pt idx="502">
                  <c:v>313.18259492999999</c:v>
                </c:pt>
                <c:pt idx="503">
                  <c:v>311.12413936999997</c:v>
                </c:pt>
                <c:pt idx="504">
                  <c:v>307.36853666000002</c:v>
                </c:pt>
                <c:pt idx="505">
                  <c:v>302.19121768000002</c:v>
                </c:pt>
                <c:pt idx="506">
                  <c:v>300.68671850999999</c:v>
                </c:pt>
                <c:pt idx="507">
                  <c:v>297.55974904999999</c:v>
                </c:pt>
                <c:pt idx="508">
                  <c:v>297.55974904999999</c:v>
                </c:pt>
                <c:pt idx="509">
                  <c:v>297.55974904999999</c:v>
                </c:pt>
                <c:pt idx="510">
                  <c:v>297.55974904999999</c:v>
                </c:pt>
                <c:pt idx="511">
                  <c:v>295.97808408999998</c:v>
                </c:pt>
                <c:pt idx="512">
                  <c:v>283.62313427999999</c:v>
                </c:pt>
                <c:pt idx="513">
                  <c:v>270.81027495000001</c:v>
                </c:pt>
                <c:pt idx="514">
                  <c:v>147.78417011000002</c:v>
                </c:pt>
                <c:pt idx="515">
                  <c:v>147.82713411</c:v>
                </c:pt>
                <c:pt idx="516">
                  <c:v>163.66043011000002</c:v>
                </c:pt>
                <c:pt idx="517">
                  <c:v>332.34084679000006</c:v>
                </c:pt>
                <c:pt idx="518">
                  <c:v>331.16280118000003</c:v>
                </c:pt>
                <c:pt idx="519">
                  <c:v>327.64682836999998</c:v>
                </c:pt>
                <c:pt idx="520">
                  <c:v>319.26716414999999</c:v>
                </c:pt>
                <c:pt idx="521">
                  <c:v>319.26716414999999</c:v>
                </c:pt>
                <c:pt idx="522">
                  <c:v>319.26716414999999</c:v>
                </c:pt>
                <c:pt idx="523">
                  <c:v>319.26716414999999</c:v>
                </c:pt>
                <c:pt idx="524">
                  <c:v>317.9704605</c:v>
                </c:pt>
                <c:pt idx="525">
                  <c:v>315.18056106</c:v>
                </c:pt>
                <c:pt idx="526">
                  <c:v>327.41420910000005</c:v>
                </c:pt>
                <c:pt idx="527">
                  <c:v>326.75662522000005</c:v>
                </c:pt>
                <c:pt idx="528">
                  <c:v>321.58927391999998</c:v>
                </c:pt>
                <c:pt idx="529">
                  <c:v>321.58927391999998</c:v>
                </c:pt>
                <c:pt idx="530">
                  <c:v>321.58927391999998</c:v>
                </c:pt>
                <c:pt idx="531">
                  <c:v>319.22116448999998</c:v>
                </c:pt>
                <c:pt idx="532">
                  <c:v>317.27994411999998</c:v>
                </c:pt>
                <c:pt idx="533">
                  <c:v>312.36346092999997</c:v>
                </c:pt>
                <c:pt idx="534">
                  <c:v>307.94858102000001</c:v>
                </c:pt>
                <c:pt idx="535">
                  <c:v>303.50077063999998</c:v>
                </c:pt>
                <c:pt idx="536">
                  <c:v>303.50077063999998</c:v>
                </c:pt>
                <c:pt idx="537">
                  <c:v>303.50077063999998</c:v>
                </c:pt>
                <c:pt idx="538">
                  <c:v>301.53249138000001</c:v>
                </c:pt>
                <c:pt idx="539">
                  <c:v>300.21996720999999</c:v>
                </c:pt>
                <c:pt idx="540">
                  <c:v>293.46657624000005</c:v>
                </c:pt>
                <c:pt idx="541">
                  <c:v>291.08198113999998</c:v>
                </c:pt>
                <c:pt idx="542">
                  <c:v>279.54125453</c:v>
                </c:pt>
                <c:pt idx="543">
                  <c:v>279.54125453</c:v>
                </c:pt>
                <c:pt idx="544">
                  <c:v>279.54125453</c:v>
                </c:pt>
                <c:pt idx="545">
                  <c:v>257.84260978999998</c:v>
                </c:pt>
                <c:pt idx="546">
                  <c:v>154.01280750999999</c:v>
                </c:pt>
                <c:pt idx="547">
                  <c:v>122.65614015000001</c:v>
                </c:pt>
                <c:pt idx="548">
                  <c:v>277.11131932000001</c:v>
                </c:pt>
                <c:pt idx="549">
                  <c:v>272.06743293</c:v>
                </c:pt>
                <c:pt idx="550">
                  <c:v>272.06743293</c:v>
                </c:pt>
                <c:pt idx="551">
                  <c:v>272.06743293</c:v>
                </c:pt>
                <c:pt idx="552">
                  <c:v>271.92011600000001</c:v>
                </c:pt>
                <c:pt idx="553">
                  <c:v>275.22589468999996</c:v>
                </c:pt>
                <c:pt idx="554">
                  <c:v>281.16719891999998</c:v>
                </c:pt>
                <c:pt idx="555">
                  <c:v>275.20444389999994</c:v>
                </c:pt>
                <c:pt idx="556">
                  <c:v>271.53442732999997</c:v>
                </c:pt>
                <c:pt idx="557">
                  <c:v>271.53442732999997</c:v>
                </c:pt>
                <c:pt idx="558">
                  <c:v>271.53442732999997</c:v>
                </c:pt>
                <c:pt idx="559">
                  <c:v>266.73218621000001</c:v>
                </c:pt>
                <c:pt idx="560">
                  <c:v>265.12859573000003</c:v>
                </c:pt>
                <c:pt idx="561">
                  <c:v>266.72874658000006</c:v>
                </c:pt>
                <c:pt idx="562">
                  <c:v>264.19906288999999</c:v>
                </c:pt>
                <c:pt idx="563">
                  <c:v>258.81294786000001</c:v>
                </c:pt>
                <c:pt idx="564">
                  <c:v>258.81294786000001</c:v>
                </c:pt>
                <c:pt idx="565">
                  <c:v>258.81294786000001</c:v>
                </c:pt>
                <c:pt idx="566">
                  <c:v>256.02122885</c:v>
                </c:pt>
                <c:pt idx="567">
                  <c:v>254.88959426</c:v>
                </c:pt>
                <c:pt idx="568">
                  <c:v>252.78181536</c:v>
                </c:pt>
                <c:pt idx="569">
                  <c:v>249.95908599000003</c:v>
                </c:pt>
                <c:pt idx="570">
                  <c:v>245.60061881999999</c:v>
                </c:pt>
                <c:pt idx="571">
                  <c:v>245.60061881999999</c:v>
                </c:pt>
                <c:pt idx="572">
                  <c:v>245.60061881999999</c:v>
                </c:pt>
                <c:pt idx="573">
                  <c:v>243.10013305999999</c:v>
                </c:pt>
                <c:pt idx="574">
                  <c:v>239.26030335000002</c:v>
                </c:pt>
                <c:pt idx="575">
                  <c:v>230.45943340000002</c:v>
                </c:pt>
                <c:pt idx="576">
                  <c:v>136.0433007</c:v>
                </c:pt>
                <c:pt idx="577">
                  <c:v>140.77572264</c:v>
                </c:pt>
                <c:pt idx="578">
                  <c:v>140.77572264</c:v>
                </c:pt>
                <c:pt idx="579">
                  <c:v>140.77572264</c:v>
                </c:pt>
                <c:pt idx="580">
                  <c:v>277.92487251</c:v>
                </c:pt>
                <c:pt idx="581">
                  <c:v>275.74329269999998</c:v>
                </c:pt>
                <c:pt idx="582">
                  <c:v>272.86406202999996</c:v>
                </c:pt>
                <c:pt idx="583">
                  <c:v>267.55292918999999</c:v>
                </c:pt>
                <c:pt idx="584">
                  <c:v>345.75880373000007</c:v>
                </c:pt>
                <c:pt idx="585">
                  <c:v>345.75880373000007</c:v>
                </c:pt>
                <c:pt idx="586">
                  <c:v>345.75880373000007</c:v>
                </c:pt>
                <c:pt idx="587">
                  <c:v>345.15743804000005</c:v>
                </c:pt>
                <c:pt idx="588">
                  <c:v>343.18493545999996</c:v>
                </c:pt>
                <c:pt idx="589">
                  <c:v>341.13946523000004</c:v>
                </c:pt>
                <c:pt idx="590">
                  <c:v>335.50401727999997</c:v>
                </c:pt>
                <c:pt idx="591">
                  <c:v>332.89292888</c:v>
                </c:pt>
                <c:pt idx="592">
                  <c:v>332.89292888</c:v>
                </c:pt>
                <c:pt idx="593">
                  <c:v>332.89292888</c:v>
                </c:pt>
                <c:pt idx="594">
                  <c:v>337.41409644999999</c:v>
                </c:pt>
                <c:pt idx="595">
                  <c:v>336.73805324000006</c:v>
                </c:pt>
                <c:pt idx="596">
                  <c:v>334.87171355999999</c:v>
                </c:pt>
                <c:pt idx="597">
                  <c:v>331.24023537999994</c:v>
                </c:pt>
                <c:pt idx="598">
                  <c:v>329.14533691000003</c:v>
                </c:pt>
                <c:pt idx="599">
                  <c:v>329.14533691000003</c:v>
                </c:pt>
                <c:pt idx="600">
                  <c:v>329.14533691000003</c:v>
                </c:pt>
                <c:pt idx="601">
                  <c:v>327.39337461000002</c:v>
                </c:pt>
                <c:pt idx="602">
                  <c:v>325.52625517000001</c:v>
                </c:pt>
                <c:pt idx="603">
                  <c:v>321.83647368999999</c:v>
                </c:pt>
                <c:pt idx="604">
                  <c:v>317.32005189</c:v>
                </c:pt>
                <c:pt idx="605">
                  <c:v>297.98548533999997</c:v>
                </c:pt>
                <c:pt idx="606">
                  <c:v>297.98548533999997</c:v>
                </c:pt>
                <c:pt idx="607">
                  <c:v>297.98548533999997</c:v>
                </c:pt>
                <c:pt idx="608">
                  <c:v>233.05736928000002</c:v>
                </c:pt>
                <c:pt idx="609">
                  <c:v>174.02703353999999</c:v>
                </c:pt>
                <c:pt idx="610">
                  <c:v>174.13897654000002</c:v>
                </c:pt>
                <c:pt idx="611">
                  <c:v>368.94523984</c:v>
                </c:pt>
                <c:pt idx="612">
                  <c:v>364.40281735999997</c:v>
                </c:pt>
                <c:pt idx="613">
                  <c:v>364.40281735999997</c:v>
                </c:pt>
                <c:pt idx="614">
                  <c:v>364.40281735999997</c:v>
                </c:pt>
                <c:pt idx="615">
                  <c:v>362.87547363000004</c:v>
                </c:pt>
                <c:pt idx="616">
                  <c:v>366.97377448999998</c:v>
                </c:pt>
                <c:pt idx="617">
                  <c:v>370.7362182</c:v>
                </c:pt>
                <c:pt idx="618">
                  <c:v>358.79166224000005</c:v>
                </c:pt>
                <c:pt idx="619">
                  <c:v>354.07747655999998</c:v>
                </c:pt>
                <c:pt idx="620">
                  <c:v>354.07747655999998</c:v>
                </c:pt>
                <c:pt idx="621">
                  <c:v>354.07747655999998</c:v>
                </c:pt>
                <c:pt idx="622">
                  <c:v>352.38423730000005</c:v>
                </c:pt>
                <c:pt idx="623">
                  <c:v>351.80582169999997</c:v>
                </c:pt>
                <c:pt idx="624">
                  <c:v>349.83283506000004</c:v>
                </c:pt>
                <c:pt idx="625">
                  <c:v>346.58321303999998</c:v>
                </c:pt>
                <c:pt idx="626">
                  <c:v>339.85717957999998</c:v>
                </c:pt>
                <c:pt idx="627">
                  <c:v>339.85717957999998</c:v>
                </c:pt>
                <c:pt idx="628">
                  <c:v>339.85717957999998</c:v>
                </c:pt>
                <c:pt idx="629">
                  <c:v>338.13986811000007</c:v>
                </c:pt>
                <c:pt idx="630">
                  <c:v>336.19661667000003</c:v>
                </c:pt>
                <c:pt idx="631">
                  <c:v>332.09653341000001</c:v>
                </c:pt>
                <c:pt idx="632">
                  <c:v>335.72871824999999</c:v>
                </c:pt>
                <c:pt idx="633">
                  <c:v>331.17655870999994</c:v>
                </c:pt>
                <c:pt idx="634">
                  <c:v>331.17655870999994</c:v>
                </c:pt>
                <c:pt idx="635">
                  <c:v>331.17655870999994</c:v>
                </c:pt>
                <c:pt idx="636">
                  <c:v>328.98819122999998</c:v>
                </c:pt>
                <c:pt idx="637">
                  <c:v>300.57309527999996</c:v>
                </c:pt>
                <c:pt idx="638">
                  <c:v>226.03908263</c:v>
                </c:pt>
                <c:pt idx="639">
                  <c:v>167.47177594999999</c:v>
                </c:pt>
                <c:pt idx="640">
                  <c:v>163.62924472999998</c:v>
                </c:pt>
                <c:pt idx="641">
                  <c:v>163.68856672999999</c:v>
                </c:pt>
                <c:pt idx="642">
                  <c:v>365.55015847000004</c:v>
                </c:pt>
                <c:pt idx="643">
                  <c:v>354.35401595999997</c:v>
                </c:pt>
                <c:pt idx="644">
                  <c:v>352.62314250000003</c:v>
                </c:pt>
                <c:pt idx="645">
                  <c:v>364.40415948999998</c:v>
                </c:pt>
                <c:pt idx="646">
                  <c:v>363.52908707999995</c:v>
                </c:pt>
                <c:pt idx="647">
                  <c:v>356.55683993000002</c:v>
                </c:pt>
                <c:pt idx="648">
                  <c:v>356.55683993000002</c:v>
                </c:pt>
                <c:pt idx="649">
                  <c:v>356.55683993000002</c:v>
                </c:pt>
                <c:pt idx="650">
                  <c:v>355.60660333999999</c:v>
                </c:pt>
                <c:pt idx="651">
                  <c:v>349.97013091000002</c:v>
                </c:pt>
                <c:pt idx="652">
                  <c:v>346.13785568999998</c:v>
                </c:pt>
                <c:pt idx="653">
                  <c:v>349.58126652999994</c:v>
                </c:pt>
                <c:pt idx="654">
                  <c:v>342.13623398000004</c:v>
                </c:pt>
                <c:pt idx="655">
                  <c:v>342.13623398000004</c:v>
                </c:pt>
                <c:pt idx="656">
                  <c:v>342.13623398000004</c:v>
                </c:pt>
                <c:pt idx="657">
                  <c:v>338.81488007999997</c:v>
                </c:pt>
                <c:pt idx="658">
                  <c:v>334.99917302</c:v>
                </c:pt>
                <c:pt idx="659">
                  <c:v>331.43263547999999</c:v>
                </c:pt>
                <c:pt idx="660">
                  <c:v>331.25864411999999</c:v>
                </c:pt>
                <c:pt idx="661">
                  <c:v>327.83249616000006</c:v>
                </c:pt>
                <c:pt idx="662">
                  <c:v>327.83249616000006</c:v>
                </c:pt>
                <c:pt idx="663">
                  <c:v>327.83249616000006</c:v>
                </c:pt>
                <c:pt idx="664">
                  <c:v>326.93956007999998</c:v>
                </c:pt>
                <c:pt idx="665">
                  <c:v>323.67858718000002</c:v>
                </c:pt>
                <c:pt idx="666">
                  <c:v>317.41331795000002</c:v>
                </c:pt>
                <c:pt idx="667">
                  <c:v>289.16180532999999</c:v>
                </c:pt>
                <c:pt idx="668">
                  <c:v>220.09805496999999</c:v>
                </c:pt>
                <c:pt idx="669">
                  <c:v>220.09805496999999</c:v>
                </c:pt>
                <c:pt idx="670">
                  <c:v>220.09805496999999</c:v>
                </c:pt>
                <c:pt idx="671">
                  <c:v>351.50166589000003</c:v>
                </c:pt>
                <c:pt idx="672">
                  <c:v>350.84183917000001</c:v>
                </c:pt>
                <c:pt idx="673">
                  <c:v>346.84583302999999</c:v>
                </c:pt>
                <c:pt idx="674">
                  <c:v>345.41012056999995</c:v>
                </c:pt>
                <c:pt idx="675">
                  <c:v>345.39943725999996</c:v>
                </c:pt>
                <c:pt idx="676">
                  <c:v>345.39943725999996</c:v>
                </c:pt>
                <c:pt idx="677">
                  <c:v>345.39943725999996</c:v>
                </c:pt>
                <c:pt idx="678">
                  <c:v>350.02325628</c:v>
                </c:pt>
                <c:pt idx="679">
                  <c:v>347.78055230000007</c:v>
                </c:pt>
                <c:pt idx="680">
                  <c:v>343.72108752999998</c:v>
                </c:pt>
                <c:pt idx="681">
                  <c:v>342.37185251999995</c:v>
                </c:pt>
                <c:pt idx="682">
                  <c:v>333.34070019000001</c:v>
                </c:pt>
                <c:pt idx="683">
                  <c:v>333.34070019000001</c:v>
                </c:pt>
                <c:pt idx="684">
                  <c:v>333.34070019000001</c:v>
                </c:pt>
                <c:pt idx="685">
                  <c:v>336.75427308999997</c:v>
                </c:pt>
                <c:pt idx="686">
                  <c:v>333.47892055000005</c:v>
                </c:pt>
                <c:pt idx="687">
                  <c:v>330.51845891000005</c:v>
                </c:pt>
                <c:pt idx="688">
                  <c:v>326.87491129</c:v>
                </c:pt>
                <c:pt idx="689">
                  <c:v>322.70960714</c:v>
                </c:pt>
                <c:pt idx="690">
                  <c:v>322.70960714</c:v>
                </c:pt>
                <c:pt idx="691">
                  <c:v>322.70960714</c:v>
                </c:pt>
                <c:pt idx="692">
                  <c:v>320.50736770999998</c:v>
                </c:pt>
                <c:pt idx="693">
                  <c:v>318.70651497</c:v>
                </c:pt>
                <c:pt idx="694">
                  <c:v>313.04626891000004</c:v>
                </c:pt>
                <c:pt idx="695">
                  <c:v>311.17957504000003</c:v>
                </c:pt>
                <c:pt idx="696">
                  <c:v>285.68034485999999</c:v>
                </c:pt>
                <c:pt idx="697">
                  <c:v>285.68034485999999</c:v>
                </c:pt>
                <c:pt idx="698">
                  <c:v>285.68034485999999</c:v>
                </c:pt>
                <c:pt idx="699">
                  <c:v>222.32669718000002</c:v>
                </c:pt>
                <c:pt idx="700">
                  <c:v>350.09272869</c:v>
                </c:pt>
                <c:pt idx="701">
                  <c:v>346.439728</c:v>
                </c:pt>
                <c:pt idx="702">
                  <c:v>345.51434367999997</c:v>
                </c:pt>
                <c:pt idx="703">
                  <c:v>341.01121221</c:v>
                </c:pt>
                <c:pt idx="704">
                  <c:v>341.01121221</c:v>
                </c:pt>
                <c:pt idx="705">
                  <c:v>341.01121221</c:v>
                </c:pt>
                <c:pt idx="706">
                  <c:v>340.95211363999999</c:v>
                </c:pt>
                <c:pt idx="707">
                  <c:v>348.06690955000005</c:v>
                </c:pt>
                <c:pt idx="708">
                  <c:v>351.39915895999997</c:v>
                </c:pt>
                <c:pt idx="709">
                  <c:v>350.05842044999997</c:v>
                </c:pt>
                <c:pt idx="710">
                  <c:v>346.48267817000004</c:v>
                </c:pt>
                <c:pt idx="711">
                  <c:v>346.48267817000004</c:v>
                </c:pt>
                <c:pt idx="712">
                  <c:v>346.48267817000004</c:v>
                </c:pt>
                <c:pt idx="713">
                  <c:v>342.09650661000006</c:v>
                </c:pt>
                <c:pt idx="714">
                  <c:v>336.92240131</c:v>
                </c:pt>
                <c:pt idx="715">
                  <c:v>333.89440158999997</c:v>
                </c:pt>
                <c:pt idx="716">
                  <c:v>330.71939377999996</c:v>
                </c:pt>
                <c:pt idx="717">
                  <c:v>332.65641777000002</c:v>
                </c:pt>
                <c:pt idx="718">
                  <c:v>332.65641777000002</c:v>
                </c:pt>
                <c:pt idx="719">
                  <c:v>332.65641777000002</c:v>
                </c:pt>
                <c:pt idx="720">
                  <c:v>331.42378632000003</c:v>
                </c:pt>
                <c:pt idx="721">
                  <c:v>327.05942004000002</c:v>
                </c:pt>
                <c:pt idx="722">
                  <c:v>316.23227615000002</c:v>
                </c:pt>
                <c:pt idx="723">
                  <c:v>316.23227615000002</c:v>
                </c:pt>
                <c:pt idx="724">
                  <c:v>316.23227615000002</c:v>
                </c:pt>
                <c:pt idx="725">
                  <c:v>316.23227615000002</c:v>
                </c:pt>
                <c:pt idx="726">
                  <c:v>316.23227615000002</c:v>
                </c:pt>
                <c:pt idx="727">
                  <c:v>309.25794162</c:v>
                </c:pt>
                <c:pt idx="728">
                  <c:v>295.89032160000005</c:v>
                </c:pt>
                <c:pt idx="729">
                  <c:v>192.81218731999999</c:v>
                </c:pt>
                <c:pt idx="730">
                  <c:v>190.58322031</c:v>
                </c:pt>
                <c:pt idx="731">
                  <c:v>190.58322031</c:v>
                </c:pt>
                <c:pt idx="732">
                  <c:v>190.58322031</c:v>
                </c:pt>
                <c:pt idx="733">
                  <c:v>190.58322031</c:v>
                </c:pt>
                <c:pt idx="734">
                  <c:v>171.51076365</c:v>
                </c:pt>
                <c:pt idx="735">
                  <c:v>161.16461918000002</c:v>
                </c:pt>
                <c:pt idx="736">
                  <c:v>122.09138337000002</c:v>
                </c:pt>
                <c:pt idx="737">
                  <c:v>138.19314007</c:v>
                </c:pt>
                <c:pt idx="738">
                  <c:v>126.34377645000001</c:v>
                </c:pt>
                <c:pt idx="739">
                  <c:v>126.34377645000001</c:v>
                </c:pt>
                <c:pt idx="740">
                  <c:v>126.34377645000001</c:v>
                </c:pt>
                <c:pt idx="741">
                  <c:v>337.34400878999998</c:v>
                </c:pt>
                <c:pt idx="742">
                  <c:v>329.68448129000001</c:v>
                </c:pt>
                <c:pt idx="743">
                  <c:v>319.19045323000006</c:v>
                </c:pt>
                <c:pt idx="744">
                  <c:v>314.84526005000004</c:v>
                </c:pt>
                <c:pt idx="745">
                  <c:v>307.10758575000006</c:v>
                </c:pt>
                <c:pt idx="746">
                  <c:v>307.10758575000006</c:v>
                </c:pt>
                <c:pt idx="747">
                  <c:v>307.10758575000006</c:v>
                </c:pt>
                <c:pt idx="748">
                  <c:v>305.60697692000002</c:v>
                </c:pt>
                <c:pt idx="749">
                  <c:v>295.37932648000003</c:v>
                </c:pt>
                <c:pt idx="750">
                  <c:v>290.55917392999999</c:v>
                </c:pt>
                <c:pt idx="751">
                  <c:v>289.506777</c:v>
                </c:pt>
                <c:pt idx="752">
                  <c:v>287.55720620999995</c:v>
                </c:pt>
                <c:pt idx="753">
                  <c:v>287.55720620999995</c:v>
                </c:pt>
                <c:pt idx="754">
                  <c:v>287.55720620999995</c:v>
                </c:pt>
                <c:pt idx="755">
                  <c:v>270.99949311000006</c:v>
                </c:pt>
                <c:pt idx="756">
                  <c:v>269.80402305000001</c:v>
                </c:pt>
                <c:pt idx="757">
                  <c:v>260.92095066000002</c:v>
                </c:pt>
                <c:pt idx="758">
                  <c:v>243.57479644</c:v>
                </c:pt>
                <c:pt idx="759">
                  <c:v>229.39972127999999</c:v>
                </c:pt>
                <c:pt idx="760">
                  <c:v>229.39972127999999</c:v>
                </c:pt>
                <c:pt idx="761">
                  <c:v>229.39972127999999</c:v>
                </c:pt>
                <c:pt idx="762">
                  <c:v>373.05466854000002</c:v>
                </c:pt>
                <c:pt idx="763">
                  <c:v>370.08370938999997</c:v>
                </c:pt>
                <c:pt idx="764">
                  <c:v>301.09365322000002</c:v>
                </c:pt>
                <c:pt idx="765">
                  <c:v>297.78471860000002</c:v>
                </c:pt>
                <c:pt idx="766">
                  <c:v>285.22729702999993</c:v>
                </c:pt>
                <c:pt idx="767">
                  <c:v>280.62772719000003</c:v>
                </c:pt>
                <c:pt idx="768">
                  <c:v>280.62772719000003</c:v>
                </c:pt>
                <c:pt idx="769">
                  <c:v>279.09513733</c:v>
                </c:pt>
                <c:pt idx="770">
                  <c:v>287.43160656999999</c:v>
                </c:pt>
                <c:pt idx="771">
                  <c:v>282.49572701</c:v>
                </c:pt>
                <c:pt idx="772">
                  <c:v>280.17539944000004</c:v>
                </c:pt>
                <c:pt idx="773">
                  <c:v>271.48931733999996</c:v>
                </c:pt>
                <c:pt idx="774">
                  <c:v>271.48931733999996</c:v>
                </c:pt>
                <c:pt idx="775">
                  <c:v>271.48931733999996</c:v>
                </c:pt>
                <c:pt idx="776">
                  <c:v>265.91073696000001</c:v>
                </c:pt>
                <c:pt idx="777">
                  <c:v>265.41149362000004</c:v>
                </c:pt>
                <c:pt idx="778">
                  <c:v>261.95638403999999</c:v>
                </c:pt>
                <c:pt idx="779">
                  <c:v>260.25317853000001</c:v>
                </c:pt>
                <c:pt idx="780">
                  <c:v>253.64253259000003</c:v>
                </c:pt>
                <c:pt idx="781">
                  <c:v>253.64253259000003</c:v>
                </c:pt>
                <c:pt idx="782">
                  <c:v>253.64253259000003</c:v>
                </c:pt>
                <c:pt idx="783">
                  <c:v>252.45191176</c:v>
                </c:pt>
                <c:pt idx="784">
                  <c:v>250.02290429000001</c:v>
                </c:pt>
                <c:pt idx="785">
                  <c:v>245.10744685</c:v>
                </c:pt>
                <c:pt idx="786">
                  <c:v>242.66361544</c:v>
                </c:pt>
                <c:pt idx="787">
                  <c:v>222.73182014</c:v>
                </c:pt>
                <c:pt idx="788">
                  <c:v>222.73182014</c:v>
                </c:pt>
                <c:pt idx="789">
                  <c:v>222.73182014</c:v>
                </c:pt>
                <c:pt idx="790">
                  <c:v>141.64808511999999</c:v>
                </c:pt>
                <c:pt idx="791">
                  <c:v>89.26746292</c:v>
                </c:pt>
                <c:pt idx="792">
                  <c:v>87.806387450000003</c:v>
                </c:pt>
                <c:pt idx="793">
                  <c:v>87.725704820000004</c:v>
                </c:pt>
                <c:pt idx="794">
                  <c:v>84.43834323999998</c:v>
                </c:pt>
                <c:pt idx="795">
                  <c:v>84.43834323999998</c:v>
                </c:pt>
                <c:pt idx="796">
                  <c:v>84.43834323999998</c:v>
                </c:pt>
                <c:pt idx="797">
                  <c:v>83.962231349999982</c:v>
                </c:pt>
                <c:pt idx="798">
                  <c:v>83.238655170000001</c:v>
                </c:pt>
                <c:pt idx="799">
                  <c:v>103.48759855</c:v>
                </c:pt>
                <c:pt idx="800">
                  <c:v>314.01459476999997</c:v>
                </c:pt>
                <c:pt idx="801">
                  <c:v>308.32273922000007</c:v>
                </c:pt>
                <c:pt idx="802">
                  <c:v>308.32273922000007</c:v>
                </c:pt>
                <c:pt idx="803">
                  <c:v>308.32273922000007</c:v>
                </c:pt>
                <c:pt idx="804">
                  <c:v>306.26001556000006</c:v>
                </c:pt>
                <c:pt idx="805">
                  <c:v>305.08382447000002</c:v>
                </c:pt>
                <c:pt idx="806">
                  <c:v>362.46086595999998</c:v>
                </c:pt>
                <c:pt idx="807">
                  <c:v>362.96394106999998</c:v>
                </c:pt>
                <c:pt idx="808">
                  <c:v>354.97984205000006</c:v>
                </c:pt>
                <c:pt idx="809">
                  <c:v>354.97984205000006</c:v>
                </c:pt>
                <c:pt idx="810">
                  <c:v>354.97984205000006</c:v>
                </c:pt>
                <c:pt idx="811">
                  <c:v>354.44664780000005</c:v>
                </c:pt>
                <c:pt idx="812">
                  <c:v>350.17298160000001</c:v>
                </c:pt>
                <c:pt idx="813">
                  <c:v>348.78250523000003</c:v>
                </c:pt>
                <c:pt idx="814">
                  <c:v>348.78250523000003</c:v>
                </c:pt>
                <c:pt idx="815">
                  <c:v>348.78250523000003</c:v>
                </c:pt>
                <c:pt idx="816">
                  <c:v>348.78250523000003</c:v>
                </c:pt>
                <c:pt idx="817">
                  <c:v>348.78250523000003</c:v>
                </c:pt>
                <c:pt idx="818">
                  <c:v>348.78250523000003</c:v>
                </c:pt>
                <c:pt idx="819">
                  <c:v>330.77846145999996</c:v>
                </c:pt>
                <c:pt idx="820">
                  <c:v>309.90245782999995</c:v>
                </c:pt>
                <c:pt idx="821">
                  <c:v>223.22529105999999</c:v>
                </c:pt>
                <c:pt idx="822">
                  <c:v>370.92647375000001</c:v>
                </c:pt>
                <c:pt idx="823">
                  <c:v>370.92647375000001</c:v>
                </c:pt>
                <c:pt idx="824">
                  <c:v>370.92647375000001</c:v>
                </c:pt>
                <c:pt idx="825">
                  <c:v>369.13146026999999</c:v>
                </c:pt>
                <c:pt idx="826">
                  <c:v>367.42765663</c:v>
                </c:pt>
                <c:pt idx="827">
                  <c:v>365.67908634999998</c:v>
                </c:pt>
                <c:pt idx="828">
                  <c:v>376.45644626000001</c:v>
                </c:pt>
                <c:pt idx="829">
                  <c:v>370.47245718000005</c:v>
                </c:pt>
                <c:pt idx="830">
                  <c:v>370.47245718000005</c:v>
                </c:pt>
                <c:pt idx="831">
                  <c:v>370.47245718000005</c:v>
                </c:pt>
                <c:pt idx="832">
                  <c:v>368.95755711999999</c:v>
                </c:pt>
                <c:pt idx="833">
                  <c:v>365.40067147000002</c:v>
                </c:pt>
                <c:pt idx="834">
                  <c:v>359.70409082999998</c:v>
                </c:pt>
                <c:pt idx="835">
                  <c:v>354.70424918999998</c:v>
                </c:pt>
                <c:pt idx="836">
                  <c:v>352.66191935000006</c:v>
                </c:pt>
                <c:pt idx="837">
                  <c:v>352.66191935000006</c:v>
                </c:pt>
                <c:pt idx="838">
                  <c:v>352.66191935000006</c:v>
                </c:pt>
                <c:pt idx="839">
                  <c:v>351.86114510000004</c:v>
                </c:pt>
                <c:pt idx="840">
                  <c:v>347.63048031</c:v>
                </c:pt>
                <c:pt idx="841">
                  <c:v>341.23725562999999</c:v>
                </c:pt>
                <c:pt idx="842">
                  <c:v>335.06340325999997</c:v>
                </c:pt>
                <c:pt idx="843">
                  <c:v>335.06340325999997</c:v>
                </c:pt>
                <c:pt idx="844">
                  <c:v>335.06340325999997</c:v>
                </c:pt>
                <c:pt idx="845">
                  <c:v>335.06340325999997</c:v>
                </c:pt>
                <c:pt idx="846">
                  <c:v>334.80068605999998</c:v>
                </c:pt>
                <c:pt idx="847">
                  <c:v>333.92406750999999</c:v>
                </c:pt>
                <c:pt idx="848">
                  <c:v>328.70898962999996</c:v>
                </c:pt>
                <c:pt idx="849">
                  <c:v>317.10873907000001</c:v>
                </c:pt>
                <c:pt idx="850">
                  <c:v>222.09895040999999</c:v>
                </c:pt>
                <c:pt idx="851">
                  <c:v>222.09895040999999</c:v>
                </c:pt>
                <c:pt idx="852">
                  <c:v>222.09895040999999</c:v>
                </c:pt>
                <c:pt idx="853">
                  <c:v>359.78853838999999</c:v>
                </c:pt>
                <c:pt idx="854">
                  <c:v>353.72215200999995</c:v>
                </c:pt>
                <c:pt idx="855">
                  <c:v>341.51783058000001</c:v>
                </c:pt>
                <c:pt idx="856">
                  <c:v>341.51783058000001</c:v>
                </c:pt>
                <c:pt idx="857">
                  <c:v>341.51783058000001</c:v>
                </c:pt>
                <c:pt idx="858">
                  <c:v>341.51783058000001</c:v>
                </c:pt>
                <c:pt idx="859">
                  <c:v>341.51783058000001</c:v>
                </c:pt>
                <c:pt idx="860">
                  <c:v>343.48240610000005</c:v>
                </c:pt>
                <c:pt idx="861">
                  <c:v>340.82693038999997</c:v>
                </c:pt>
                <c:pt idx="862">
                  <c:v>348.22156943000005</c:v>
                </c:pt>
                <c:pt idx="863">
                  <c:v>346.82759163999998</c:v>
                </c:pt>
                <c:pt idx="864">
                  <c:v>339.76021133999996</c:v>
                </c:pt>
                <c:pt idx="865">
                  <c:v>339.76021133999996</c:v>
                </c:pt>
                <c:pt idx="866">
                  <c:v>339.76021133999996</c:v>
                </c:pt>
                <c:pt idx="867">
                  <c:v>339.76021133999996</c:v>
                </c:pt>
                <c:pt idx="868">
                  <c:v>336.13094169999999</c:v>
                </c:pt>
                <c:pt idx="869">
                  <c:v>333.95076325999997</c:v>
                </c:pt>
                <c:pt idx="870">
                  <c:v>332.01488481999996</c:v>
                </c:pt>
                <c:pt idx="871">
                  <c:v>327.96235781000001</c:v>
                </c:pt>
                <c:pt idx="872">
                  <c:v>327.96235781000001</c:v>
                </c:pt>
                <c:pt idx="873">
                  <c:v>327.96235781000001</c:v>
                </c:pt>
                <c:pt idx="874">
                  <c:v>326.66062674000005</c:v>
                </c:pt>
                <c:pt idx="875">
                  <c:v>322.79406706000003</c:v>
                </c:pt>
                <c:pt idx="876">
                  <c:v>319.26819030999997</c:v>
                </c:pt>
                <c:pt idx="877">
                  <c:v>314.16125543999999</c:v>
                </c:pt>
                <c:pt idx="878">
                  <c:v>305.47980364999995</c:v>
                </c:pt>
                <c:pt idx="879">
                  <c:v>305.47980364999995</c:v>
                </c:pt>
                <c:pt idx="880">
                  <c:v>305.47980364999995</c:v>
                </c:pt>
                <c:pt idx="881">
                  <c:v>296.51850560999998</c:v>
                </c:pt>
                <c:pt idx="882">
                  <c:v>213.02740738</c:v>
                </c:pt>
                <c:pt idx="883">
                  <c:v>155.22817234999999</c:v>
                </c:pt>
                <c:pt idx="884">
                  <c:v>152.26085993999999</c:v>
                </c:pt>
                <c:pt idx="885">
                  <c:v>350.80601030999998</c:v>
                </c:pt>
                <c:pt idx="886">
                  <c:v>350.80601030999998</c:v>
                </c:pt>
                <c:pt idx="887">
                  <c:v>350.80601030999998</c:v>
                </c:pt>
                <c:pt idx="888">
                  <c:v>348.56308776999998</c:v>
                </c:pt>
                <c:pt idx="889">
                  <c:v>354.50783553999997</c:v>
                </c:pt>
                <c:pt idx="890">
                  <c:v>361.50632641000004</c:v>
                </c:pt>
                <c:pt idx="891">
                  <c:v>361.50632641000004</c:v>
                </c:pt>
                <c:pt idx="892">
                  <c:v>355.12089006000002</c:v>
                </c:pt>
                <c:pt idx="893">
                  <c:v>355.12089006000002</c:v>
                </c:pt>
                <c:pt idx="894">
                  <c:v>355.12089006000002</c:v>
                </c:pt>
                <c:pt idx="895">
                  <c:v>348.33660814999996</c:v>
                </c:pt>
                <c:pt idx="896">
                  <c:v>345.83783579999999</c:v>
                </c:pt>
                <c:pt idx="897">
                  <c:v>339.84377825999997</c:v>
                </c:pt>
                <c:pt idx="898">
                  <c:v>339.15723473000003</c:v>
                </c:pt>
                <c:pt idx="899">
                  <c:v>331.82169895999994</c:v>
                </c:pt>
                <c:pt idx="900">
                  <c:v>331.82169895999994</c:v>
                </c:pt>
                <c:pt idx="901">
                  <c:v>331.82169895999994</c:v>
                </c:pt>
                <c:pt idx="902">
                  <c:v>330.52615944000001</c:v>
                </c:pt>
                <c:pt idx="903">
                  <c:v>329.14476489999993</c:v>
                </c:pt>
                <c:pt idx="904">
                  <c:v>327.50907489999997</c:v>
                </c:pt>
                <c:pt idx="905">
                  <c:v>325.59475321000002</c:v>
                </c:pt>
                <c:pt idx="906">
                  <c:v>318.78898888000003</c:v>
                </c:pt>
                <c:pt idx="907">
                  <c:v>318.78898888000003</c:v>
                </c:pt>
                <c:pt idx="908">
                  <c:v>318.78898888000003</c:v>
                </c:pt>
                <c:pt idx="909">
                  <c:v>315.69437336000004</c:v>
                </c:pt>
                <c:pt idx="910">
                  <c:v>310.39929204999999</c:v>
                </c:pt>
                <c:pt idx="911">
                  <c:v>291.13503709000003</c:v>
                </c:pt>
                <c:pt idx="912">
                  <c:v>197.18640895999999</c:v>
                </c:pt>
                <c:pt idx="913">
                  <c:v>315.0609475</c:v>
                </c:pt>
                <c:pt idx="914">
                  <c:v>315.0609475</c:v>
                </c:pt>
                <c:pt idx="915">
                  <c:v>315.0609475</c:v>
                </c:pt>
                <c:pt idx="916">
                  <c:v>303.62809781999999</c:v>
                </c:pt>
                <c:pt idx="917">
                  <c:v>300.93875493000002</c:v>
                </c:pt>
                <c:pt idx="918">
                  <c:v>298.27639041999998</c:v>
                </c:pt>
                <c:pt idx="919">
                  <c:v>309.21605998000001</c:v>
                </c:pt>
                <c:pt idx="920">
                  <c:v>303.25096723000001</c:v>
                </c:pt>
                <c:pt idx="921">
                  <c:v>303.25096723000001</c:v>
                </c:pt>
                <c:pt idx="922">
                  <c:v>303.25096723000001</c:v>
                </c:pt>
                <c:pt idx="923">
                  <c:v>303.00959143000006</c:v>
                </c:pt>
                <c:pt idx="924">
                  <c:v>301.35849831000002</c:v>
                </c:pt>
                <c:pt idx="925">
                  <c:v>294.99433568000001</c:v>
                </c:pt>
                <c:pt idx="926">
                  <c:v>292.09244948000003</c:v>
                </c:pt>
                <c:pt idx="927">
                  <c:v>285.11500607999994</c:v>
                </c:pt>
                <c:pt idx="928">
                  <c:v>285.11500607999994</c:v>
                </c:pt>
                <c:pt idx="929">
                  <c:v>285.11500607999994</c:v>
                </c:pt>
                <c:pt idx="930">
                  <c:v>282.13761935000008</c:v>
                </c:pt>
                <c:pt idx="931">
                  <c:v>279.48265473000004</c:v>
                </c:pt>
                <c:pt idx="932">
                  <c:v>274.34393541999998</c:v>
                </c:pt>
                <c:pt idx="933">
                  <c:v>207.1264578</c:v>
                </c:pt>
                <c:pt idx="934">
                  <c:v>267.29227252999999</c:v>
                </c:pt>
                <c:pt idx="935">
                  <c:v>267.29227252999999</c:v>
                </c:pt>
                <c:pt idx="936">
                  <c:v>267.29227252999999</c:v>
                </c:pt>
                <c:pt idx="937">
                  <c:v>265.42786978999999</c:v>
                </c:pt>
                <c:pt idx="938">
                  <c:v>270.69132358999997</c:v>
                </c:pt>
                <c:pt idx="939">
                  <c:v>262.57755706</c:v>
                </c:pt>
                <c:pt idx="940">
                  <c:v>179.00290253</c:v>
                </c:pt>
                <c:pt idx="941">
                  <c:v>154.26127775</c:v>
                </c:pt>
                <c:pt idx="942">
                  <c:v>154.26127775</c:v>
                </c:pt>
                <c:pt idx="943">
                  <c:v>154.26127775</c:v>
                </c:pt>
                <c:pt idx="944">
                  <c:v>102.35520559</c:v>
                </c:pt>
                <c:pt idx="945">
                  <c:v>101.82142331</c:v>
                </c:pt>
                <c:pt idx="946">
                  <c:v>306.77609529</c:v>
                </c:pt>
                <c:pt idx="947">
                  <c:v>302.58217808000001</c:v>
                </c:pt>
                <c:pt idx="948">
                  <c:v>287.70036429999999</c:v>
                </c:pt>
                <c:pt idx="949">
                  <c:v>287.70036429999999</c:v>
                </c:pt>
                <c:pt idx="950">
                  <c:v>287.70036429999999</c:v>
                </c:pt>
                <c:pt idx="951">
                  <c:v>349.06050457999999</c:v>
                </c:pt>
                <c:pt idx="952">
                  <c:v>364.97003634999999</c:v>
                </c:pt>
                <c:pt idx="953">
                  <c:v>360.76641499999999</c:v>
                </c:pt>
                <c:pt idx="954">
                  <c:v>360.77598847000002</c:v>
                </c:pt>
                <c:pt idx="955">
                  <c:v>356.49443639999993</c:v>
                </c:pt>
                <c:pt idx="956">
                  <c:v>356.49443639999993</c:v>
                </c:pt>
                <c:pt idx="957">
                  <c:v>356.49443639999993</c:v>
                </c:pt>
                <c:pt idx="958">
                  <c:v>354.50344386</c:v>
                </c:pt>
                <c:pt idx="959">
                  <c:v>353.27619295999995</c:v>
                </c:pt>
                <c:pt idx="960">
                  <c:v>350.36686018</c:v>
                </c:pt>
                <c:pt idx="961">
                  <c:v>348.96352313</c:v>
                </c:pt>
                <c:pt idx="962">
                  <c:v>343.53109025000003</c:v>
                </c:pt>
                <c:pt idx="963">
                  <c:v>343.53109025000003</c:v>
                </c:pt>
                <c:pt idx="964">
                  <c:v>343.53109025000003</c:v>
                </c:pt>
                <c:pt idx="965">
                  <c:v>341.31808233999999</c:v>
                </c:pt>
                <c:pt idx="966">
                  <c:v>336.50234057</c:v>
                </c:pt>
                <c:pt idx="967">
                  <c:v>331.21998264000001</c:v>
                </c:pt>
                <c:pt idx="968">
                  <c:v>329.86616327999997</c:v>
                </c:pt>
                <c:pt idx="969">
                  <c:v>323.95421383999997</c:v>
                </c:pt>
                <c:pt idx="970">
                  <c:v>323.95421383999997</c:v>
                </c:pt>
                <c:pt idx="971">
                  <c:v>323.95421383999997</c:v>
                </c:pt>
                <c:pt idx="972">
                  <c:v>317.21532225000004</c:v>
                </c:pt>
                <c:pt idx="973">
                  <c:v>240.84494994999997</c:v>
                </c:pt>
                <c:pt idx="974">
                  <c:v>232.95841181999998</c:v>
                </c:pt>
                <c:pt idx="975">
                  <c:v>390.81656099999998</c:v>
                </c:pt>
                <c:pt idx="976">
                  <c:v>387.32651904000005</c:v>
                </c:pt>
                <c:pt idx="977">
                  <c:v>387.32651904000005</c:v>
                </c:pt>
                <c:pt idx="978">
                  <c:v>387.32651904000005</c:v>
                </c:pt>
                <c:pt idx="979">
                  <c:v>388.11681208999994</c:v>
                </c:pt>
                <c:pt idx="980">
                  <c:v>387.76511642000003</c:v>
                </c:pt>
                <c:pt idx="981">
                  <c:v>394.92272392000001</c:v>
                </c:pt>
                <c:pt idx="982">
                  <c:v>393.76461824</c:v>
                </c:pt>
                <c:pt idx="983">
                  <c:v>388.81689088000002</c:v>
                </c:pt>
                <c:pt idx="984">
                  <c:v>388.81689088000002</c:v>
                </c:pt>
                <c:pt idx="985">
                  <c:v>388.81689088000002</c:v>
                </c:pt>
                <c:pt idx="986">
                  <c:v>392.67098298999997</c:v>
                </c:pt>
                <c:pt idx="987">
                  <c:v>389.84572618999999</c:v>
                </c:pt>
                <c:pt idx="988">
                  <c:v>386.34585352999994</c:v>
                </c:pt>
                <c:pt idx="989">
                  <c:v>383.91138180999997</c:v>
                </c:pt>
                <c:pt idx="990">
                  <c:v>380.84202980999999</c:v>
                </c:pt>
                <c:pt idx="991">
                  <c:v>380.84202980999999</c:v>
                </c:pt>
                <c:pt idx="992">
                  <c:v>380.84202980999999</c:v>
                </c:pt>
                <c:pt idx="993">
                  <c:v>378.75065927999998</c:v>
                </c:pt>
                <c:pt idx="994">
                  <c:v>371.94238394999996</c:v>
                </c:pt>
                <c:pt idx="995">
                  <c:v>365.24110668999998</c:v>
                </c:pt>
                <c:pt idx="996">
                  <c:v>362.75497730000001</c:v>
                </c:pt>
                <c:pt idx="997">
                  <c:v>359.79109311999997</c:v>
                </c:pt>
                <c:pt idx="998">
                  <c:v>359.79109311999997</c:v>
                </c:pt>
                <c:pt idx="999">
                  <c:v>359.79109311999997</c:v>
                </c:pt>
                <c:pt idx="1000">
                  <c:v>356.95732683</c:v>
                </c:pt>
                <c:pt idx="1001">
                  <c:v>355.11377788999999</c:v>
                </c:pt>
                <c:pt idx="1002">
                  <c:v>347.94992542000006</c:v>
                </c:pt>
                <c:pt idx="1003">
                  <c:v>324.13558537</c:v>
                </c:pt>
                <c:pt idx="1004">
                  <c:v>239.61619686000003</c:v>
                </c:pt>
                <c:pt idx="1005">
                  <c:v>239.61619686000003</c:v>
                </c:pt>
                <c:pt idx="1006">
                  <c:v>239.61619686000003</c:v>
                </c:pt>
                <c:pt idx="1007">
                  <c:v>387.97266645999997</c:v>
                </c:pt>
                <c:pt idx="1008">
                  <c:v>383.58077261</c:v>
                </c:pt>
                <c:pt idx="1009">
                  <c:v>380.65498148</c:v>
                </c:pt>
                <c:pt idx="1010">
                  <c:v>379.44918326999999</c:v>
                </c:pt>
                <c:pt idx="1011">
                  <c:v>385.40217531000002</c:v>
                </c:pt>
                <c:pt idx="1012">
                  <c:v>385.40217531000002</c:v>
                </c:pt>
                <c:pt idx="1013">
                  <c:v>385.40217531000002</c:v>
                </c:pt>
                <c:pt idx="1014">
                  <c:v>383.05156700999999</c:v>
                </c:pt>
                <c:pt idx="1015">
                  <c:v>384.06040811000003</c:v>
                </c:pt>
                <c:pt idx="1016">
                  <c:v>380.44364095999998</c:v>
                </c:pt>
                <c:pt idx="1017">
                  <c:v>378.93977378</c:v>
                </c:pt>
                <c:pt idx="1018">
                  <c:v>375.06371961000002</c:v>
                </c:pt>
                <c:pt idx="1019">
                  <c:v>375.06371961000002</c:v>
                </c:pt>
                <c:pt idx="1020">
                  <c:v>375.06371961000002</c:v>
                </c:pt>
                <c:pt idx="1021">
                  <c:v>370.54132499000002</c:v>
                </c:pt>
                <c:pt idx="1022">
                  <c:v>370.06716986999999</c:v>
                </c:pt>
                <c:pt idx="1023">
                  <c:v>366.91921533999999</c:v>
                </c:pt>
                <c:pt idx="1024">
                  <c:v>364.25600470999996</c:v>
                </c:pt>
                <c:pt idx="1025">
                  <c:v>359.09163983000002</c:v>
                </c:pt>
                <c:pt idx="1026">
                  <c:v>359.09163983000002</c:v>
                </c:pt>
                <c:pt idx="1027">
                  <c:v>359.09163983000002</c:v>
                </c:pt>
                <c:pt idx="1028">
                  <c:v>354.89660938999998</c:v>
                </c:pt>
                <c:pt idx="1029">
                  <c:v>354.58230155000001</c:v>
                </c:pt>
                <c:pt idx="1030">
                  <c:v>345.10544611999995</c:v>
                </c:pt>
                <c:pt idx="1031">
                  <c:v>342.01692110000005</c:v>
                </c:pt>
                <c:pt idx="1032">
                  <c:v>315.05006370999996</c:v>
                </c:pt>
                <c:pt idx="1033">
                  <c:v>315.05006370999996</c:v>
                </c:pt>
                <c:pt idx="1034">
                  <c:v>315.05006370999996</c:v>
                </c:pt>
                <c:pt idx="1035">
                  <c:v>251.81332699999999</c:v>
                </c:pt>
                <c:pt idx="1036">
                  <c:v>398.47683568999997</c:v>
                </c:pt>
                <c:pt idx="1037">
                  <c:v>395.36909586000002</c:v>
                </c:pt>
                <c:pt idx="1038">
                  <c:v>393.06158543000004</c:v>
                </c:pt>
                <c:pt idx="1039">
                  <c:v>379.12070175000002</c:v>
                </c:pt>
                <c:pt idx="1040">
                  <c:v>379.12070175000002</c:v>
                </c:pt>
                <c:pt idx="1041">
                  <c:v>379.12070175000002</c:v>
                </c:pt>
                <c:pt idx="1042">
                  <c:v>377.73427576</c:v>
                </c:pt>
                <c:pt idx="1043">
                  <c:v>375.91382636000003</c:v>
                </c:pt>
                <c:pt idx="1044">
                  <c:v>381.47782949999998</c:v>
                </c:pt>
                <c:pt idx="1045">
                  <c:v>379.64026974000001</c:v>
                </c:pt>
                <c:pt idx="1046">
                  <c:v>380.53887603999999</c:v>
                </c:pt>
                <c:pt idx="1047">
                  <c:v>380.53887603999999</c:v>
                </c:pt>
                <c:pt idx="1048">
                  <c:v>380.53887603999999</c:v>
                </c:pt>
                <c:pt idx="1049">
                  <c:v>378.41158535</c:v>
                </c:pt>
                <c:pt idx="1050">
                  <c:v>376.02336623000002</c:v>
                </c:pt>
                <c:pt idx="1051">
                  <c:v>369.62499408999997</c:v>
                </c:pt>
                <c:pt idx="1052">
                  <c:v>368.02236065</c:v>
                </c:pt>
                <c:pt idx="1053">
                  <c:v>362.81011502999996</c:v>
                </c:pt>
                <c:pt idx="1054">
                  <c:v>362.81011502999996</c:v>
                </c:pt>
                <c:pt idx="1055">
                  <c:v>362.81011502999996</c:v>
                </c:pt>
                <c:pt idx="1056">
                  <c:v>361.43583207</c:v>
                </c:pt>
                <c:pt idx="1057">
                  <c:v>357.55358361000003</c:v>
                </c:pt>
                <c:pt idx="1058">
                  <c:v>352.05923744</c:v>
                </c:pt>
                <c:pt idx="1059">
                  <c:v>348.92795105000005</c:v>
                </c:pt>
                <c:pt idx="1060">
                  <c:v>343.73832056999998</c:v>
                </c:pt>
                <c:pt idx="1061">
                  <c:v>343.73832056999998</c:v>
                </c:pt>
                <c:pt idx="1062">
                  <c:v>343.73832056999998</c:v>
                </c:pt>
                <c:pt idx="1063">
                  <c:v>341.83349580999999</c:v>
                </c:pt>
                <c:pt idx="1064">
                  <c:v>323.23994022000005</c:v>
                </c:pt>
                <c:pt idx="1065">
                  <c:v>243.07562518</c:v>
                </c:pt>
                <c:pt idx="1066">
                  <c:v>189.57827006000002</c:v>
                </c:pt>
                <c:pt idx="1067">
                  <c:v>371.90743012000001</c:v>
                </c:pt>
                <c:pt idx="1068">
                  <c:v>371.90743012000001</c:v>
                </c:pt>
                <c:pt idx="1069">
                  <c:v>371.90743012000001</c:v>
                </c:pt>
                <c:pt idx="1070">
                  <c:v>371.59459822000002</c:v>
                </c:pt>
                <c:pt idx="1071">
                  <c:v>370.04514493999994</c:v>
                </c:pt>
                <c:pt idx="1072">
                  <c:v>378.00157813999999</c:v>
                </c:pt>
                <c:pt idx="1073">
                  <c:v>381.55118274</c:v>
                </c:pt>
                <c:pt idx="1074">
                  <c:v>376.31252444999996</c:v>
                </c:pt>
                <c:pt idx="1075">
                  <c:v>376.31252444999996</c:v>
                </c:pt>
                <c:pt idx="1076">
                  <c:v>376.31252444999996</c:v>
                </c:pt>
                <c:pt idx="1077">
                  <c:v>374.07356995999999</c:v>
                </c:pt>
                <c:pt idx="1078">
                  <c:v>367.40440500000005</c:v>
                </c:pt>
                <c:pt idx="1079">
                  <c:v>363.89669164999998</c:v>
                </c:pt>
                <c:pt idx="1080">
                  <c:v>358.44748505999996</c:v>
                </c:pt>
                <c:pt idx="1081">
                  <c:v>353.64452021</c:v>
                </c:pt>
                <c:pt idx="1082">
                  <c:v>353.64452021</c:v>
                </c:pt>
                <c:pt idx="1083">
                  <c:v>353.64452021</c:v>
                </c:pt>
                <c:pt idx="1084">
                  <c:v>346.20028736</c:v>
                </c:pt>
                <c:pt idx="1085">
                  <c:v>342.03704001</c:v>
                </c:pt>
                <c:pt idx="1086">
                  <c:v>337.93704380999998</c:v>
                </c:pt>
                <c:pt idx="1087">
                  <c:v>319.16624206999995</c:v>
                </c:pt>
                <c:pt idx="1088">
                  <c:v>310.74745000999997</c:v>
                </c:pt>
                <c:pt idx="1089">
                  <c:v>310.74745000999997</c:v>
                </c:pt>
                <c:pt idx="1090">
                  <c:v>310.74745000999997</c:v>
                </c:pt>
                <c:pt idx="1091">
                  <c:v>310.74745000999997</c:v>
                </c:pt>
                <c:pt idx="1092">
                  <c:v>309.68520366000001</c:v>
                </c:pt>
                <c:pt idx="1093">
                  <c:v>297.67509591999999</c:v>
                </c:pt>
                <c:pt idx="1094">
                  <c:v>206.44273061000004</c:v>
                </c:pt>
                <c:pt idx="1095">
                  <c:v>184.08246078999997</c:v>
                </c:pt>
                <c:pt idx="1096">
                  <c:v>193.32577499999999</c:v>
                </c:pt>
                <c:pt idx="1097">
                  <c:v>193.32577499999999</c:v>
                </c:pt>
                <c:pt idx="1098">
                  <c:v>345.67618037</c:v>
                </c:pt>
                <c:pt idx="1099">
                  <c:v>336.91112847000005</c:v>
                </c:pt>
                <c:pt idx="1100">
                  <c:v>330.28361158999996</c:v>
                </c:pt>
                <c:pt idx="1101">
                  <c:v>324.30037926999995</c:v>
                </c:pt>
                <c:pt idx="1102">
                  <c:v>319.88858545999994</c:v>
                </c:pt>
                <c:pt idx="1103">
                  <c:v>319.88858545999994</c:v>
                </c:pt>
                <c:pt idx="1104">
                  <c:v>319.88858545999994</c:v>
                </c:pt>
                <c:pt idx="1105">
                  <c:v>316.56814094000003</c:v>
                </c:pt>
                <c:pt idx="1106">
                  <c:v>334.82935393999998</c:v>
                </c:pt>
                <c:pt idx="1107">
                  <c:v>319.57991548000001</c:v>
                </c:pt>
                <c:pt idx="1108">
                  <c:v>313.62033613999995</c:v>
                </c:pt>
                <c:pt idx="1109">
                  <c:v>301.94473708999993</c:v>
                </c:pt>
                <c:pt idx="1110">
                  <c:v>301.94473708999993</c:v>
                </c:pt>
                <c:pt idx="1111">
                  <c:v>301.94473708999993</c:v>
                </c:pt>
                <c:pt idx="1112">
                  <c:v>299.09817461</c:v>
                </c:pt>
                <c:pt idx="1113">
                  <c:v>293.96181171000001</c:v>
                </c:pt>
                <c:pt idx="1114">
                  <c:v>289.58223507999998</c:v>
                </c:pt>
                <c:pt idx="1115">
                  <c:v>281.56271812</c:v>
                </c:pt>
                <c:pt idx="1116">
                  <c:v>272.7697321</c:v>
                </c:pt>
                <c:pt idx="1117">
                  <c:v>272.7697321</c:v>
                </c:pt>
                <c:pt idx="1118">
                  <c:v>272.7697321</c:v>
                </c:pt>
                <c:pt idx="1119">
                  <c:v>270.96529420000002</c:v>
                </c:pt>
                <c:pt idx="1120">
                  <c:v>269.99501058999994</c:v>
                </c:pt>
                <c:pt idx="1121">
                  <c:v>265.02213173999996</c:v>
                </c:pt>
                <c:pt idx="1122">
                  <c:v>263.22033194999995</c:v>
                </c:pt>
                <c:pt idx="1123">
                  <c:v>247.81119452999999</c:v>
                </c:pt>
                <c:pt idx="1124">
                  <c:v>247.81119452999999</c:v>
                </c:pt>
                <c:pt idx="1125">
                  <c:v>247.81119452999999</c:v>
                </c:pt>
                <c:pt idx="1126">
                  <c:v>227.89959293000001</c:v>
                </c:pt>
                <c:pt idx="1127">
                  <c:v>154.36276178</c:v>
                </c:pt>
                <c:pt idx="1128">
                  <c:v>96.885340560000003</c:v>
                </c:pt>
                <c:pt idx="1129">
                  <c:v>97.999207499999997</c:v>
                </c:pt>
                <c:pt idx="1130">
                  <c:v>278.50542693999995</c:v>
                </c:pt>
                <c:pt idx="1131">
                  <c:v>278.50542693999995</c:v>
                </c:pt>
                <c:pt idx="1132">
                  <c:v>278.50542693999995</c:v>
                </c:pt>
                <c:pt idx="1133">
                  <c:v>272.14303543</c:v>
                </c:pt>
                <c:pt idx="1134">
                  <c:v>269.94125176999995</c:v>
                </c:pt>
                <c:pt idx="1135">
                  <c:v>266.44656834</c:v>
                </c:pt>
                <c:pt idx="1136">
                  <c:v>282.53317907000002</c:v>
                </c:pt>
                <c:pt idx="1137">
                  <c:v>280.44438934999999</c:v>
                </c:pt>
                <c:pt idx="1138">
                  <c:v>280.44438934999999</c:v>
                </c:pt>
                <c:pt idx="1139">
                  <c:v>280.44438934999999</c:v>
                </c:pt>
                <c:pt idx="1140">
                  <c:v>273.19392445999995</c:v>
                </c:pt>
                <c:pt idx="1141">
                  <c:v>271.77529215999999</c:v>
                </c:pt>
                <c:pt idx="1142">
                  <c:v>268.21272679999998</c:v>
                </c:pt>
                <c:pt idx="1143">
                  <c:v>267.04860406</c:v>
                </c:pt>
                <c:pt idx="1144">
                  <c:v>265.71564436000006</c:v>
                </c:pt>
                <c:pt idx="1145">
                  <c:v>265.71564436000006</c:v>
                </c:pt>
                <c:pt idx="1146">
                  <c:v>265.71564436000006</c:v>
                </c:pt>
                <c:pt idx="1147">
                  <c:v>260.02867075</c:v>
                </c:pt>
                <c:pt idx="1148">
                  <c:v>257.72046095999997</c:v>
                </c:pt>
                <c:pt idx="1149">
                  <c:v>252.94004796999999</c:v>
                </c:pt>
                <c:pt idx="1150">
                  <c:v>251.07587961000002</c:v>
                </c:pt>
                <c:pt idx="1151">
                  <c:v>246.80551269999998</c:v>
                </c:pt>
                <c:pt idx="1152">
                  <c:v>246.80551269999998</c:v>
                </c:pt>
                <c:pt idx="1153">
                  <c:v>246.80551269999998</c:v>
                </c:pt>
                <c:pt idx="1154">
                  <c:v>228.57325053</c:v>
                </c:pt>
                <c:pt idx="1155">
                  <c:v>153.58501853000001</c:v>
                </c:pt>
                <c:pt idx="1156">
                  <c:v>87.869933470000007</c:v>
                </c:pt>
                <c:pt idx="1157">
                  <c:v>300.13336943999997</c:v>
                </c:pt>
                <c:pt idx="1158">
                  <c:v>301.09906473000007</c:v>
                </c:pt>
                <c:pt idx="1159">
                  <c:v>301.09906473000007</c:v>
                </c:pt>
                <c:pt idx="1160">
                  <c:v>301.09906473000007</c:v>
                </c:pt>
                <c:pt idx="1161">
                  <c:v>299.60888911000001</c:v>
                </c:pt>
                <c:pt idx="1162">
                  <c:v>300.65995190000001</c:v>
                </c:pt>
                <c:pt idx="1163">
                  <c:v>321.40384977999997</c:v>
                </c:pt>
                <c:pt idx="1164">
                  <c:v>317.27646113999998</c:v>
                </c:pt>
                <c:pt idx="1165">
                  <c:v>375.32303264000001</c:v>
                </c:pt>
                <c:pt idx="1166">
                  <c:v>375.32303264000001</c:v>
                </c:pt>
                <c:pt idx="1167">
                  <c:v>375.32303264000001</c:v>
                </c:pt>
                <c:pt idx="1168">
                  <c:v>374.37924319999996</c:v>
                </c:pt>
                <c:pt idx="1169">
                  <c:v>370.40923656000001</c:v>
                </c:pt>
                <c:pt idx="1170">
                  <c:v>367.86128306000001</c:v>
                </c:pt>
                <c:pt idx="1171">
                  <c:v>368.39978742</c:v>
                </c:pt>
                <c:pt idx="1172">
                  <c:v>363.28860831999998</c:v>
                </c:pt>
                <c:pt idx="1173">
                  <c:v>363.28860831999998</c:v>
                </c:pt>
                <c:pt idx="1174">
                  <c:v>363.28860831999998</c:v>
                </c:pt>
                <c:pt idx="1175">
                  <c:v>359.92095323000007</c:v>
                </c:pt>
                <c:pt idx="1176">
                  <c:v>358.99545656000004</c:v>
                </c:pt>
                <c:pt idx="1177">
                  <c:v>356.00705475000001</c:v>
                </c:pt>
                <c:pt idx="1178">
                  <c:v>353.72328249000003</c:v>
                </c:pt>
                <c:pt idx="1179">
                  <c:v>350.52078762000002</c:v>
                </c:pt>
                <c:pt idx="1180">
                  <c:v>350.52078762000002</c:v>
                </c:pt>
                <c:pt idx="1181">
                  <c:v>350.52078762000002</c:v>
                </c:pt>
                <c:pt idx="1182">
                  <c:v>349.32863477999996</c:v>
                </c:pt>
                <c:pt idx="1183">
                  <c:v>341.67454593000002</c:v>
                </c:pt>
                <c:pt idx="1184">
                  <c:v>327.33479714999999</c:v>
                </c:pt>
                <c:pt idx="1185">
                  <c:v>308.69367167000001</c:v>
                </c:pt>
                <c:pt idx="1186">
                  <c:v>219.10293862999998</c:v>
                </c:pt>
                <c:pt idx="1187">
                  <c:v>219.10293862999998</c:v>
                </c:pt>
                <c:pt idx="1188">
                  <c:v>219.10293862999998</c:v>
                </c:pt>
                <c:pt idx="1189">
                  <c:v>403.29525260000003</c:v>
                </c:pt>
                <c:pt idx="1190">
                  <c:v>354.61380874000002</c:v>
                </c:pt>
                <c:pt idx="1191">
                  <c:v>350.91868398000003</c:v>
                </c:pt>
                <c:pt idx="1192">
                  <c:v>349.98761862000003</c:v>
                </c:pt>
                <c:pt idx="1193">
                  <c:v>354.75250461000002</c:v>
                </c:pt>
                <c:pt idx="1194">
                  <c:v>354.75250461000002</c:v>
                </c:pt>
                <c:pt idx="1195">
                  <c:v>354.75250461000002</c:v>
                </c:pt>
                <c:pt idx="1196">
                  <c:v>349.81118492000002</c:v>
                </c:pt>
                <c:pt idx="1197">
                  <c:v>356.01580204999999</c:v>
                </c:pt>
                <c:pt idx="1198">
                  <c:v>348.30984480999996</c:v>
                </c:pt>
                <c:pt idx="1199">
                  <c:v>348.30984480999996</c:v>
                </c:pt>
                <c:pt idx="1200">
                  <c:v>348.30984480999996</c:v>
                </c:pt>
                <c:pt idx="1201">
                  <c:v>348.30984480999996</c:v>
                </c:pt>
                <c:pt idx="1202">
                  <c:v>348.30984480999996</c:v>
                </c:pt>
                <c:pt idx="1203">
                  <c:v>348.30984480999996</c:v>
                </c:pt>
                <c:pt idx="1204">
                  <c:v>345.04700544999997</c:v>
                </c:pt>
                <c:pt idx="1205">
                  <c:v>343.33950205000002</c:v>
                </c:pt>
                <c:pt idx="1206">
                  <c:v>341.33607539999997</c:v>
                </c:pt>
                <c:pt idx="1207">
                  <c:v>329.16695606000002</c:v>
                </c:pt>
                <c:pt idx="1208">
                  <c:v>329.16695606000002</c:v>
                </c:pt>
                <c:pt idx="1209">
                  <c:v>329.16695606000002</c:v>
                </c:pt>
                <c:pt idx="1210">
                  <c:v>326.88382293999996</c:v>
                </c:pt>
                <c:pt idx="1211">
                  <c:v>323.75417214999999</c:v>
                </c:pt>
                <c:pt idx="1212">
                  <c:v>314.63168682999998</c:v>
                </c:pt>
                <c:pt idx="1213">
                  <c:v>306.83566888000001</c:v>
                </c:pt>
                <c:pt idx="1214">
                  <c:v>235.92471733000002</c:v>
                </c:pt>
                <c:pt idx="1215">
                  <c:v>235.92471733000002</c:v>
                </c:pt>
                <c:pt idx="1216">
                  <c:v>235.92471733000002</c:v>
                </c:pt>
                <c:pt idx="1217">
                  <c:v>370.46941777999996</c:v>
                </c:pt>
                <c:pt idx="1218">
                  <c:v>358.86555377999997</c:v>
                </c:pt>
                <c:pt idx="1219">
                  <c:v>355.85480240999999</c:v>
                </c:pt>
                <c:pt idx="1220">
                  <c:v>347.82697627999994</c:v>
                </c:pt>
                <c:pt idx="1221">
                  <c:v>339.20075445000003</c:v>
                </c:pt>
                <c:pt idx="1222">
                  <c:v>339.20075445000003</c:v>
                </c:pt>
                <c:pt idx="1223">
                  <c:v>339.20075445000003</c:v>
                </c:pt>
                <c:pt idx="1224">
                  <c:v>338.02668686999999</c:v>
                </c:pt>
                <c:pt idx="1225">
                  <c:v>333.89290026999998</c:v>
                </c:pt>
                <c:pt idx="1226">
                  <c:v>342.09867213999996</c:v>
                </c:pt>
                <c:pt idx="1227">
                  <c:v>345.12132173999998</c:v>
                </c:pt>
                <c:pt idx="1228">
                  <c:v>345.12132173999998</c:v>
                </c:pt>
                <c:pt idx="1229">
                  <c:v>345.12132173999998</c:v>
                </c:pt>
                <c:pt idx="1230">
                  <c:v>345.12132173999998</c:v>
                </c:pt>
                <c:pt idx="1231">
                  <c:v>343.49862411000004</c:v>
                </c:pt>
                <c:pt idx="1232">
                  <c:v>342.19335935999999</c:v>
                </c:pt>
                <c:pt idx="1233">
                  <c:v>338.73215176999997</c:v>
                </c:pt>
                <c:pt idx="1234">
                  <c:v>335.57482767000005</c:v>
                </c:pt>
                <c:pt idx="1235">
                  <c:v>331.52677779000004</c:v>
                </c:pt>
                <c:pt idx="1236">
                  <c:v>331.52677779000004</c:v>
                </c:pt>
                <c:pt idx="1237">
                  <c:v>331.52677779000004</c:v>
                </c:pt>
                <c:pt idx="1238">
                  <c:v>333.87610030000002</c:v>
                </c:pt>
                <c:pt idx="1239">
                  <c:v>329.72449238999997</c:v>
                </c:pt>
                <c:pt idx="1240">
                  <c:v>324.23355674999999</c:v>
                </c:pt>
                <c:pt idx="1241">
                  <c:v>324.23355674999999</c:v>
                </c:pt>
                <c:pt idx="1242">
                  <c:v>324.23355674999999</c:v>
                </c:pt>
                <c:pt idx="1243">
                  <c:v>324.23355674999999</c:v>
                </c:pt>
                <c:pt idx="1244">
                  <c:v>324.23355674999999</c:v>
                </c:pt>
                <c:pt idx="1245">
                  <c:v>307.61100823000004</c:v>
                </c:pt>
                <c:pt idx="1246">
                  <c:v>297.97809771999999</c:v>
                </c:pt>
                <c:pt idx="1247">
                  <c:v>210.74618158999999</c:v>
                </c:pt>
                <c:pt idx="1248">
                  <c:v>349.70479469999998</c:v>
                </c:pt>
                <c:pt idx="1249">
                  <c:v>341.55368742000002</c:v>
                </c:pt>
                <c:pt idx="1250">
                  <c:v>341.55368742000002</c:v>
                </c:pt>
                <c:pt idx="1251">
                  <c:v>341.55368742000002</c:v>
                </c:pt>
                <c:pt idx="1252">
                  <c:v>341.55368742000002</c:v>
                </c:pt>
                <c:pt idx="1253">
                  <c:v>342.05521517000005</c:v>
                </c:pt>
                <c:pt idx="1254">
                  <c:v>339.15534273999998</c:v>
                </c:pt>
                <c:pt idx="1255">
                  <c:v>348.43597674999995</c:v>
                </c:pt>
                <c:pt idx="1256">
                  <c:v>340.63104520999997</c:v>
                </c:pt>
                <c:pt idx="1257">
                  <c:v>340.63104520999997</c:v>
                </c:pt>
                <c:pt idx="1258">
                  <c:v>340.63104520999997</c:v>
                </c:pt>
                <c:pt idx="1259">
                  <c:v>340.07234576999997</c:v>
                </c:pt>
                <c:pt idx="1260">
                  <c:v>335.80471769999997</c:v>
                </c:pt>
                <c:pt idx="1261">
                  <c:v>332.07525887999998</c:v>
                </c:pt>
                <c:pt idx="1262">
                  <c:v>338.76912217</c:v>
                </c:pt>
                <c:pt idx="1263">
                  <c:v>333.31978354000006</c:v>
                </c:pt>
                <c:pt idx="1264">
                  <c:v>333.31978354000006</c:v>
                </c:pt>
                <c:pt idx="1265">
                  <c:v>333.31978354000006</c:v>
                </c:pt>
                <c:pt idx="1266">
                  <c:v>332.52050879000001</c:v>
                </c:pt>
                <c:pt idx="1267">
                  <c:v>329.41781953999998</c:v>
                </c:pt>
                <c:pt idx="1268">
                  <c:v>325.82564889999998</c:v>
                </c:pt>
                <c:pt idx="1269">
                  <c:v>323.17420432</c:v>
                </c:pt>
                <c:pt idx="1270">
                  <c:v>320.77851354000001</c:v>
                </c:pt>
                <c:pt idx="1271">
                  <c:v>320.77851354000001</c:v>
                </c:pt>
                <c:pt idx="1272">
                  <c:v>320.77851354000001</c:v>
                </c:pt>
                <c:pt idx="1273">
                  <c:v>317.90525885000005</c:v>
                </c:pt>
                <c:pt idx="1274">
                  <c:v>314.20567808999999</c:v>
                </c:pt>
                <c:pt idx="1275">
                  <c:v>305.6307013</c:v>
                </c:pt>
                <c:pt idx="1276">
                  <c:v>278.98681326999997</c:v>
                </c:pt>
                <c:pt idx="1277">
                  <c:v>190.59957378000001</c:v>
                </c:pt>
                <c:pt idx="1278">
                  <c:v>190.59957378000001</c:v>
                </c:pt>
                <c:pt idx="1279">
                  <c:v>190.59957378000001</c:v>
                </c:pt>
                <c:pt idx="1280">
                  <c:v>136.47955027</c:v>
                </c:pt>
                <c:pt idx="1281">
                  <c:v>139.32980330999999</c:v>
                </c:pt>
                <c:pt idx="1282">
                  <c:v>140.29004791999998</c:v>
                </c:pt>
                <c:pt idx="1283">
                  <c:v>298.87641343000001</c:v>
                </c:pt>
                <c:pt idx="1284">
                  <c:v>303.58764358999997</c:v>
                </c:pt>
                <c:pt idx="1285">
                  <c:v>303.58764358999997</c:v>
                </c:pt>
                <c:pt idx="1286">
                  <c:v>303.58764358999997</c:v>
                </c:pt>
                <c:pt idx="1287">
                  <c:v>301.23852305999998</c:v>
                </c:pt>
                <c:pt idx="1288">
                  <c:v>302.13583039999997</c:v>
                </c:pt>
                <c:pt idx="1289">
                  <c:v>299.68490350999997</c:v>
                </c:pt>
                <c:pt idx="1290">
                  <c:v>292.38937157000004</c:v>
                </c:pt>
                <c:pt idx="1291">
                  <c:v>287.23609851999998</c:v>
                </c:pt>
                <c:pt idx="1292">
                  <c:v>287.23609851999998</c:v>
                </c:pt>
                <c:pt idx="1293">
                  <c:v>287.23609851999998</c:v>
                </c:pt>
                <c:pt idx="1294">
                  <c:v>285.72489861000003</c:v>
                </c:pt>
                <c:pt idx="1295">
                  <c:v>283.56854401999999</c:v>
                </c:pt>
                <c:pt idx="1296">
                  <c:v>279.02003570999995</c:v>
                </c:pt>
                <c:pt idx="1297">
                  <c:v>275.45759068999996</c:v>
                </c:pt>
                <c:pt idx="1298">
                  <c:v>272.28298372</c:v>
                </c:pt>
                <c:pt idx="1299">
                  <c:v>272.28298372</c:v>
                </c:pt>
                <c:pt idx="1300">
                  <c:v>272.28298372</c:v>
                </c:pt>
                <c:pt idx="1301">
                  <c:v>271.61355287999999</c:v>
                </c:pt>
                <c:pt idx="1302">
                  <c:v>269.19969863</c:v>
                </c:pt>
                <c:pt idx="1303">
                  <c:v>265.15229583999997</c:v>
                </c:pt>
                <c:pt idx="1304">
                  <c:v>263.52361151000002</c:v>
                </c:pt>
                <c:pt idx="1305">
                  <c:v>237.99356673</c:v>
                </c:pt>
                <c:pt idx="1306">
                  <c:v>237.99356673</c:v>
                </c:pt>
                <c:pt idx="1307">
                  <c:v>237.99356673</c:v>
                </c:pt>
                <c:pt idx="1308">
                  <c:v>156.70031688999998</c:v>
                </c:pt>
                <c:pt idx="1309">
                  <c:v>295.93859751999997</c:v>
                </c:pt>
                <c:pt idx="1310">
                  <c:v>293.52538094999994</c:v>
                </c:pt>
                <c:pt idx="1311">
                  <c:v>295.06638804000005</c:v>
                </c:pt>
                <c:pt idx="1312">
                  <c:v>285.92553286000003</c:v>
                </c:pt>
                <c:pt idx="1313">
                  <c:v>285.92553286000003</c:v>
                </c:pt>
                <c:pt idx="1314">
                  <c:v>285.92553286000003</c:v>
                </c:pt>
                <c:pt idx="1315">
                  <c:v>283.11725351999996</c:v>
                </c:pt>
                <c:pt idx="1316">
                  <c:v>282.39724922000005</c:v>
                </c:pt>
                <c:pt idx="1317">
                  <c:v>292.62595900999997</c:v>
                </c:pt>
                <c:pt idx="1318">
                  <c:v>350.92762436000004</c:v>
                </c:pt>
                <c:pt idx="1319">
                  <c:v>340.47918663000002</c:v>
                </c:pt>
                <c:pt idx="1320">
                  <c:v>340.47918663000002</c:v>
                </c:pt>
                <c:pt idx="1321">
                  <c:v>340.47918663000002</c:v>
                </c:pt>
                <c:pt idx="1322">
                  <c:v>337.73451410000001</c:v>
                </c:pt>
                <c:pt idx="1323">
                  <c:v>336.18425216000003</c:v>
                </c:pt>
                <c:pt idx="1324">
                  <c:v>334.70717951</c:v>
                </c:pt>
                <c:pt idx="1325">
                  <c:v>330.69863786000002</c:v>
                </c:pt>
                <c:pt idx="1326">
                  <c:v>324.49615410000007</c:v>
                </c:pt>
                <c:pt idx="1327">
                  <c:v>324.49615410000007</c:v>
                </c:pt>
                <c:pt idx="1328">
                  <c:v>324.49615410000007</c:v>
                </c:pt>
                <c:pt idx="1329">
                  <c:v>324.91288199000002</c:v>
                </c:pt>
                <c:pt idx="1330">
                  <c:v>322.35459446999999</c:v>
                </c:pt>
                <c:pt idx="1331">
                  <c:v>323.08470835999998</c:v>
                </c:pt>
                <c:pt idx="1332">
                  <c:v>321.63686050000001</c:v>
                </c:pt>
                <c:pt idx="1333">
                  <c:v>317.52185469999995</c:v>
                </c:pt>
                <c:pt idx="1334">
                  <c:v>317.52185469999995</c:v>
                </c:pt>
                <c:pt idx="1335">
                  <c:v>317.52185469999995</c:v>
                </c:pt>
                <c:pt idx="1336">
                  <c:v>314.99378905999998</c:v>
                </c:pt>
                <c:pt idx="1337">
                  <c:v>303.66469713999999</c:v>
                </c:pt>
                <c:pt idx="1338">
                  <c:v>279.43910391000003</c:v>
                </c:pt>
                <c:pt idx="1339">
                  <c:v>208.93521257</c:v>
                </c:pt>
                <c:pt idx="1340">
                  <c:v>155.28051003000002</c:v>
                </c:pt>
                <c:pt idx="1341">
                  <c:v>155.28051003000002</c:v>
                </c:pt>
                <c:pt idx="1342">
                  <c:v>155.28051003000002</c:v>
                </c:pt>
                <c:pt idx="1343">
                  <c:v>152.81180169999999</c:v>
                </c:pt>
                <c:pt idx="1344">
                  <c:v>353.34949308</c:v>
                </c:pt>
                <c:pt idx="1345">
                  <c:v>350.40354056000001</c:v>
                </c:pt>
                <c:pt idx="1346">
                  <c:v>363.35027314999996</c:v>
                </c:pt>
                <c:pt idx="1347">
                  <c:v>358.69050285999998</c:v>
                </c:pt>
                <c:pt idx="1348">
                  <c:v>358.69050285999998</c:v>
                </c:pt>
                <c:pt idx="1349">
                  <c:v>358.69050285999998</c:v>
                </c:pt>
                <c:pt idx="1350">
                  <c:v>358.20797433999996</c:v>
                </c:pt>
                <c:pt idx="1351">
                  <c:v>357.74201876000001</c:v>
                </c:pt>
                <c:pt idx="1352">
                  <c:v>354.75698229</c:v>
                </c:pt>
                <c:pt idx="1353">
                  <c:v>360.14277348000002</c:v>
                </c:pt>
                <c:pt idx="1354">
                  <c:v>355.67303922000002</c:v>
                </c:pt>
                <c:pt idx="1355">
                  <c:v>355.67303922000002</c:v>
                </c:pt>
                <c:pt idx="1356">
                  <c:v>355.67303922000002</c:v>
                </c:pt>
                <c:pt idx="1357">
                  <c:v>353.75553243999997</c:v>
                </c:pt>
                <c:pt idx="1358">
                  <c:v>348.47354354000004</c:v>
                </c:pt>
                <c:pt idx="1359">
                  <c:v>343.94342437</c:v>
                </c:pt>
                <c:pt idx="1360">
                  <c:v>342.76375468000003</c:v>
                </c:pt>
                <c:pt idx="1361">
                  <c:v>334.96196426</c:v>
                </c:pt>
                <c:pt idx="1362">
                  <c:v>334.96196426</c:v>
                </c:pt>
                <c:pt idx="1363">
                  <c:v>334.96196426</c:v>
                </c:pt>
                <c:pt idx="1364">
                  <c:v>332.86109970999996</c:v>
                </c:pt>
                <c:pt idx="1365">
                  <c:v>330.20932872999998</c:v>
                </c:pt>
                <c:pt idx="1366">
                  <c:v>320.59539414</c:v>
                </c:pt>
                <c:pt idx="1367">
                  <c:v>303.29270410000004</c:v>
                </c:pt>
                <c:pt idx="1368">
                  <c:v>198.10562308999999</c:v>
                </c:pt>
                <c:pt idx="1369">
                  <c:v>198.10562308999999</c:v>
                </c:pt>
                <c:pt idx="1370">
                  <c:v>198.10562308999999</c:v>
                </c:pt>
                <c:pt idx="1371">
                  <c:v>353.82821547000003</c:v>
                </c:pt>
                <c:pt idx="1372">
                  <c:v>358.81256986</c:v>
                </c:pt>
                <c:pt idx="1373">
                  <c:v>348.05443202999999</c:v>
                </c:pt>
                <c:pt idx="1374">
                  <c:v>347.88796733999999</c:v>
                </c:pt>
                <c:pt idx="1375">
                  <c:v>345.59084588999997</c:v>
                </c:pt>
                <c:pt idx="1376">
                  <c:v>345.59084588999997</c:v>
                </c:pt>
                <c:pt idx="1377">
                  <c:v>345.59084588999997</c:v>
                </c:pt>
                <c:pt idx="1378">
                  <c:v>353.19669030999995</c:v>
                </c:pt>
                <c:pt idx="1379">
                  <c:v>356.24152573999999</c:v>
                </c:pt>
                <c:pt idx="1380">
                  <c:v>359.75022595999997</c:v>
                </c:pt>
                <c:pt idx="1381">
                  <c:v>353.23602705000002</c:v>
                </c:pt>
                <c:pt idx="1382">
                  <c:v>347.39291659999998</c:v>
                </c:pt>
                <c:pt idx="1383">
                  <c:v>347.39291659999998</c:v>
                </c:pt>
                <c:pt idx="1384">
                  <c:v>347.39291659999998</c:v>
                </c:pt>
                <c:pt idx="1385">
                  <c:v>350.01439505000002</c:v>
                </c:pt>
                <c:pt idx="1386">
                  <c:v>342.30750673</c:v>
                </c:pt>
                <c:pt idx="1387">
                  <c:v>340.50523273000005</c:v>
                </c:pt>
                <c:pt idx="1388">
                  <c:v>335.87255789999995</c:v>
                </c:pt>
                <c:pt idx="1389">
                  <c:v>332.51086225999995</c:v>
                </c:pt>
                <c:pt idx="1390">
                  <c:v>332.51086225999995</c:v>
                </c:pt>
                <c:pt idx="1391">
                  <c:v>332.51086225999995</c:v>
                </c:pt>
                <c:pt idx="1392">
                  <c:v>325.48869927999993</c:v>
                </c:pt>
                <c:pt idx="1393">
                  <c:v>323.70823001000002</c:v>
                </c:pt>
                <c:pt idx="1394">
                  <c:v>316.67183045000002</c:v>
                </c:pt>
                <c:pt idx="1395">
                  <c:v>312.76472551999996</c:v>
                </c:pt>
                <c:pt idx="1396">
                  <c:v>297.42702643000001</c:v>
                </c:pt>
                <c:pt idx="1397">
                  <c:v>297.42702643000001</c:v>
                </c:pt>
                <c:pt idx="1398">
                  <c:v>297.42702643000001</c:v>
                </c:pt>
                <c:pt idx="1399">
                  <c:v>276.28286939000003</c:v>
                </c:pt>
                <c:pt idx="1400">
                  <c:v>202.77434441999998</c:v>
                </c:pt>
                <c:pt idx="1401">
                  <c:v>342.37226716000004</c:v>
                </c:pt>
                <c:pt idx="1402">
                  <c:v>339.71150167999997</c:v>
                </c:pt>
                <c:pt idx="1403">
                  <c:v>336.73238364999997</c:v>
                </c:pt>
                <c:pt idx="1404">
                  <c:v>336.73238364999997</c:v>
                </c:pt>
                <c:pt idx="1405">
                  <c:v>336.73238364999997</c:v>
                </c:pt>
                <c:pt idx="1406">
                  <c:v>327.69774776999998</c:v>
                </c:pt>
                <c:pt idx="1407">
                  <c:v>324.66035001</c:v>
                </c:pt>
                <c:pt idx="1408">
                  <c:v>331.21042139999997</c:v>
                </c:pt>
                <c:pt idx="1409">
                  <c:v>328.59016466000003</c:v>
                </c:pt>
                <c:pt idx="1410">
                  <c:v>322.92821551999998</c:v>
                </c:pt>
                <c:pt idx="1411">
                  <c:v>322.92821551999998</c:v>
                </c:pt>
                <c:pt idx="1412">
                  <c:v>322.92821551999998</c:v>
                </c:pt>
                <c:pt idx="1413">
                  <c:v>316.48688250999999</c:v>
                </c:pt>
                <c:pt idx="1414">
                  <c:v>321.85408352999997</c:v>
                </c:pt>
                <c:pt idx="1415">
                  <c:v>319.13279654000002</c:v>
                </c:pt>
                <c:pt idx="1416">
                  <c:v>317.15203209999999</c:v>
                </c:pt>
                <c:pt idx="1417">
                  <c:v>312.20006037999997</c:v>
                </c:pt>
                <c:pt idx="1418">
                  <c:v>312.20006037999997</c:v>
                </c:pt>
                <c:pt idx="1419">
                  <c:v>312.20006037999997</c:v>
                </c:pt>
                <c:pt idx="1420">
                  <c:v>307.70684553000001</c:v>
                </c:pt>
                <c:pt idx="1421">
                  <c:v>307.23072644000001</c:v>
                </c:pt>
                <c:pt idx="1422">
                  <c:v>304.14600752999996</c:v>
                </c:pt>
                <c:pt idx="1423">
                  <c:v>301.45109952000001</c:v>
                </c:pt>
                <c:pt idx="1424">
                  <c:v>296.78851238999999</c:v>
                </c:pt>
                <c:pt idx="1425">
                  <c:v>296.78851238999999</c:v>
                </c:pt>
                <c:pt idx="1426">
                  <c:v>296.78851238999999</c:v>
                </c:pt>
                <c:pt idx="1427">
                  <c:v>290.21377997999997</c:v>
                </c:pt>
                <c:pt idx="1428">
                  <c:v>284.40909820999997</c:v>
                </c:pt>
                <c:pt idx="1429">
                  <c:v>178.67717404999999</c:v>
                </c:pt>
                <c:pt idx="1430">
                  <c:v>175.58873540000002</c:v>
                </c:pt>
                <c:pt idx="1431">
                  <c:v>318.47678279000002</c:v>
                </c:pt>
                <c:pt idx="1432">
                  <c:v>318.47678279000002</c:v>
                </c:pt>
                <c:pt idx="1433">
                  <c:v>318.47678279000002</c:v>
                </c:pt>
                <c:pt idx="1434">
                  <c:v>316.60578062999997</c:v>
                </c:pt>
                <c:pt idx="1435">
                  <c:v>321.38244451000003</c:v>
                </c:pt>
                <c:pt idx="1436">
                  <c:v>317.77442151999998</c:v>
                </c:pt>
                <c:pt idx="1437">
                  <c:v>327.24698525000002</c:v>
                </c:pt>
                <c:pt idx="1438">
                  <c:v>320.90015991000007</c:v>
                </c:pt>
                <c:pt idx="1439">
                  <c:v>320.90015991000007</c:v>
                </c:pt>
                <c:pt idx="1440">
                  <c:v>320.90015991000007</c:v>
                </c:pt>
                <c:pt idx="1441">
                  <c:v>319.87647418</c:v>
                </c:pt>
                <c:pt idx="1442">
                  <c:v>325.12141773000002</c:v>
                </c:pt>
                <c:pt idx="1443">
                  <c:v>320.03820662999999</c:v>
                </c:pt>
                <c:pt idx="1444">
                  <c:v>315.87651955000001</c:v>
                </c:pt>
                <c:pt idx="1445">
                  <c:v>308.35387274999999</c:v>
                </c:pt>
                <c:pt idx="1446">
                  <c:v>308.35387274999999</c:v>
                </c:pt>
                <c:pt idx="1447">
                  <c:v>308.35387274999999</c:v>
                </c:pt>
                <c:pt idx="1448">
                  <c:v>306.16536482000004</c:v>
                </c:pt>
                <c:pt idx="1449">
                  <c:v>302.27673441000002</c:v>
                </c:pt>
                <c:pt idx="1450">
                  <c:v>293.62628286000006</c:v>
                </c:pt>
                <c:pt idx="1451">
                  <c:v>290.80100212999997</c:v>
                </c:pt>
                <c:pt idx="1452">
                  <c:v>283.75173176999994</c:v>
                </c:pt>
                <c:pt idx="1453">
                  <c:v>283.75173176999994</c:v>
                </c:pt>
                <c:pt idx="1454">
                  <c:v>283.75173176999994</c:v>
                </c:pt>
                <c:pt idx="1455">
                  <c:v>283.75173176999994</c:v>
                </c:pt>
                <c:pt idx="1456">
                  <c:v>283.75173176999994</c:v>
                </c:pt>
                <c:pt idx="1457">
                  <c:v>275.19591735</c:v>
                </c:pt>
                <c:pt idx="1458">
                  <c:v>187.01394915999998</c:v>
                </c:pt>
                <c:pt idx="1459">
                  <c:v>153.01550768000001</c:v>
                </c:pt>
                <c:pt idx="1460">
                  <c:v>153.01780553</c:v>
                </c:pt>
                <c:pt idx="1461">
                  <c:v>156.44449858000002</c:v>
                </c:pt>
                <c:pt idx="1462">
                  <c:v>156.44449858000002</c:v>
                </c:pt>
                <c:pt idx="1463">
                  <c:v>95.290367310000008</c:v>
                </c:pt>
                <c:pt idx="1464">
                  <c:v>292.94109749</c:v>
                </c:pt>
                <c:pt idx="1465">
                  <c:v>289.34679306999999</c:v>
                </c:pt>
                <c:pt idx="1466">
                  <c:v>270.82612322</c:v>
                </c:pt>
                <c:pt idx="1467">
                  <c:v>270.82612322</c:v>
                </c:pt>
                <c:pt idx="1468">
                  <c:v>270.82612322</c:v>
                </c:pt>
                <c:pt idx="1469">
                  <c:v>267.88235881999998</c:v>
                </c:pt>
                <c:pt idx="1470">
                  <c:v>283.73172733999996</c:v>
                </c:pt>
                <c:pt idx="1471">
                  <c:v>277.22543662999999</c:v>
                </c:pt>
                <c:pt idx="1472">
                  <c:v>271.33293791000006</c:v>
                </c:pt>
                <c:pt idx="1473">
                  <c:v>261.05194360000002</c:v>
                </c:pt>
                <c:pt idx="1474">
                  <c:v>261.05194360000002</c:v>
                </c:pt>
                <c:pt idx="1475">
                  <c:v>261.05194360000002</c:v>
                </c:pt>
                <c:pt idx="1476">
                  <c:v>256.58534951000001</c:v>
                </c:pt>
                <c:pt idx="1477">
                  <c:v>252.37601462999999</c:v>
                </c:pt>
                <c:pt idx="1478">
                  <c:v>248.31672758000002</c:v>
                </c:pt>
                <c:pt idx="1479">
                  <c:v>242.94338102</c:v>
                </c:pt>
                <c:pt idx="1480">
                  <c:v>220.17415631999998</c:v>
                </c:pt>
                <c:pt idx="1481">
                  <c:v>220.17415631999998</c:v>
                </c:pt>
                <c:pt idx="1482">
                  <c:v>220.17415631999998</c:v>
                </c:pt>
                <c:pt idx="1483">
                  <c:v>219.43295706000001</c:v>
                </c:pt>
                <c:pt idx="1484">
                  <c:v>217.86618413000002</c:v>
                </c:pt>
                <c:pt idx="1485">
                  <c:v>214.12861696000002</c:v>
                </c:pt>
                <c:pt idx="1486">
                  <c:v>209.77969171000001</c:v>
                </c:pt>
                <c:pt idx="1487">
                  <c:v>204.18861774999999</c:v>
                </c:pt>
                <c:pt idx="1488">
                  <c:v>204.18861774999999</c:v>
                </c:pt>
                <c:pt idx="1489">
                  <c:v>204.18861774999999</c:v>
                </c:pt>
                <c:pt idx="1490">
                  <c:v>192.81871505000001</c:v>
                </c:pt>
                <c:pt idx="1491">
                  <c:v>169.40504584000001</c:v>
                </c:pt>
                <c:pt idx="1492">
                  <c:v>95.197217710000004</c:v>
                </c:pt>
                <c:pt idx="1493">
                  <c:v>239.32447403</c:v>
                </c:pt>
                <c:pt idx="1494">
                  <c:v>228.38261319</c:v>
                </c:pt>
                <c:pt idx="1495">
                  <c:v>228.38261319</c:v>
                </c:pt>
                <c:pt idx="1496">
                  <c:v>228.38261319</c:v>
                </c:pt>
                <c:pt idx="1497">
                  <c:v>227.34925849000001</c:v>
                </c:pt>
                <c:pt idx="1498">
                  <c:v>221.17619141999998</c:v>
                </c:pt>
                <c:pt idx="1499">
                  <c:v>231.66157702000001</c:v>
                </c:pt>
                <c:pt idx="1500">
                  <c:v>237.10613193999998</c:v>
                </c:pt>
                <c:pt idx="1501">
                  <c:v>233.24260640000003</c:v>
                </c:pt>
                <c:pt idx="1502">
                  <c:v>233.24260640000003</c:v>
                </c:pt>
                <c:pt idx="1503">
                  <c:v>233.24260640000003</c:v>
                </c:pt>
                <c:pt idx="1504">
                  <c:v>232.84910131000001</c:v>
                </c:pt>
                <c:pt idx="1505">
                  <c:v>227.62486620999999</c:v>
                </c:pt>
                <c:pt idx="1506">
                  <c:v>224.33070018000001</c:v>
                </c:pt>
                <c:pt idx="1507">
                  <c:v>222.35824754999999</c:v>
                </c:pt>
                <c:pt idx="1508">
                  <c:v>216.03940684</c:v>
                </c:pt>
                <c:pt idx="1509">
                  <c:v>216.03940684</c:v>
                </c:pt>
                <c:pt idx="1510">
                  <c:v>216.03940684</c:v>
                </c:pt>
                <c:pt idx="1511">
                  <c:v>213.51043696000002</c:v>
                </c:pt>
                <c:pt idx="1512">
                  <c:v>208.10305818</c:v>
                </c:pt>
                <c:pt idx="1513">
                  <c:v>202.37520100999998</c:v>
                </c:pt>
                <c:pt idx="1514">
                  <c:v>201.50204205000003</c:v>
                </c:pt>
                <c:pt idx="1515">
                  <c:v>196.55340431000002</c:v>
                </c:pt>
                <c:pt idx="1516">
                  <c:v>196.55340431000002</c:v>
                </c:pt>
                <c:pt idx="1517">
                  <c:v>196.55340431000002</c:v>
                </c:pt>
                <c:pt idx="1518">
                  <c:v>192.42610289999999</c:v>
                </c:pt>
                <c:pt idx="1519">
                  <c:v>173.52663253</c:v>
                </c:pt>
                <c:pt idx="1520">
                  <c:v>97.366163969999988</c:v>
                </c:pt>
                <c:pt idx="1521">
                  <c:v>30.330379719999996</c:v>
                </c:pt>
                <c:pt idx="1522">
                  <c:v>244.95800774999998</c:v>
                </c:pt>
                <c:pt idx="1523">
                  <c:v>244.95800774999998</c:v>
                </c:pt>
                <c:pt idx="1524">
                  <c:v>244.12227134</c:v>
                </c:pt>
                <c:pt idx="1525">
                  <c:v>244.12227134</c:v>
                </c:pt>
                <c:pt idx="1526">
                  <c:v>245.80403573000001</c:v>
                </c:pt>
                <c:pt idx="1527">
                  <c:v>263.88280294999998</c:v>
                </c:pt>
                <c:pt idx="1528">
                  <c:v>262.54255945</c:v>
                </c:pt>
                <c:pt idx="1529">
                  <c:v>319.72516694999996</c:v>
                </c:pt>
                <c:pt idx="1530">
                  <c:v>319.72516694999996</c:v>
                </c:pt>
                <c:pt idx="1531">
                  <c:v>319.72516694999996</c:v>
                </c:pt>
                <c:pt idx="1532">
                  <c:v>319.07614197999999</c:v>
                </c:pt>
                <c:pt idx="1533">
                  <c:v>315.90208741999999</c:v>
                </c:pt>
                <c:pt idx="1534">
                  <c:v>312.02859875999997</c:v>
                </c:pt>
                <c:pt idx="1535">
                  <c:v>311.39187443000003</c:v>
                </c:pt>
                <c:pt idx="1536">
                  <c:v>305.82276019</c:v>
                </c:pt>
                <c:pt idx="1537">
                  <c:v>305.82276019</c:v>
                </c:pt>
                <c:pt idx="1538">
                  <c:v>305.82276019</c:v>
                </c:pt>
                <c:pt idx="1539">
                  <c:v>300.58630381999996</c:v>
                </c:pt>
                <c:pt idx="1540">
                  <c:v>296.42670556000002</c:v>
                </c:pt>
                <c:pt idx="1541">
                  <c:v>292.68223308</c:v>
                </c:pt>
                <c:pt idx="1542">
                  <c:v>291.56072484999999</c:v>
                </c:pt>
                <c:pt idx="1543">
                  <c:v>284.45612389000001</c:v>
                </c:pt>
                <c:pt idx="1544">
                  <c:v>284.45612389000001</c:v>
                </c:pt>
                <c:pt idx="1545">
                  <c:v>284.45612389000001</c:v>
                </c:pt>
                <c:pt idx="1546">
                  <c:v>278.41390368999998</c:v>
                </c:pt>
                <c:pt idx="1547">
                  <c:v>185.59946565999999</c:v>
                </c:pt>
                <c:pt idx="1548">
                  <c:v>148.01726386000001</c:v>
                </c:pt>
                <c:pt idx="1549">
                  <c:v>148.01726386000001</c:v>
                </c:pt>
                <c:pt idx="1550">
                  <c:v>148.01726386000001</c:v>
                </c:pt>
                <c:pt idx="1551">
                  <c:v>148.01726386000001</c:v>
                </c:pt>
                <c:pt idx="1552">
                  <c:v>148.01726386000001</c:v>
                </c:pt>
                <c:pt idx="1553">
                  <c:v>148.01726386000001</c:v>
                </c:pt>
                <c:pt idx="1554">
                  <c:v>93.108718139999993</c:v>
                </c:pt>
                <c:pt idx="1555">
                  <c:v>90.274229840000004</c:v>
                </c:pt>
                <c:pt idx="1556">
                  <c:v>89.708165750000006</c:v>
                </c:pt>
                <c:pt idx="1557">
                  <c:v>283.46942204000004</c:v>
                </c:pt>
                <c:pt idx="1558">
                  <c:v>283.46942204000004</c:v>
                </c:pt>
                <c:pt idx="1559">
                  <c:v>283.46942204000004</c:v>
                </c:pt>
                <c:pt idx="1560">
                  <c:v>290.50132901000001</c:v>
                </c:pt>
                <c:pt idx="1561">
                  <c:v>289.66802926999998</c:v>
                </c:pt>
                <c:pt idx="1562">
                  <c:v>292.48486152999999</c:v>
                </c:pt>
                <c:pt idx="1563">
                  <c:v>291.07219170999997</c:v>
                </c:pt>
                <c:pt idx="1564">
                  <c:v>285.26113995999998</c:v>
                </c:pt>
                <c:pt idx="1565">
                  <c:v>285.26113995999998</c:v>
                </c:pt>
                <c:pt idx="1566">
                  <c:v>285.26113995999998</c:v>
                </c:pt>
                <c:pt idx="1567">
                  <c:v>298.87969157999999</c:v>
                </c:pt>
                <c:pt idx="1568">
                  <c:v>294.71827308999997</c:v>
                </c:pt>
                <c:pt idx="1569">
                  <c:v>290.03246332999998</c:v>
                </c:pt>
                <c:pt idx="1570">
                  <c:v>285.9838269</c:v>
                </c:pt>
                <c:pt idx="1571">
                  <c:v>275.28826875999999</c:v>
                </c:pt>
                <c:pt idx="1572">
                  <c:v>275.28826875999999</c:v>
                </c:pt>
                <c:pt idx="1573">
                  <c:v>275.28826875999999</c:v>
                </c:pt>
                <c:pt idx="1574">
                  <c:v>272.01004976999997</c:v>
                </c:pt>
                <c:pt idx="1575">
                  <c:v>269.66529617000003</c:v>
                </c:pt>
                <c:pt idx="1576">
                  <c:v>259.80580556000001</c:v>
                </c:pt>
                <c:pt idx="1577">
                  <c:v>236.38818771000001</c:v>
                </c:pt>
                <c:pt idx="1578">
                  <c:v>236.38818771000001</c:v>
                </c:pt>
                <c:pt idx="1579">
                  <c:v>236.38818771000001</c:v>
                </c:pt>
                <c:pt idx="1580">
                  <c:v>236.38818771000001</c:v>
                </c:pt>
                <c:pt idx="1581">
                  <c:v>175.49128689</c:v>
                </c:pt>
                <c:pt idx="1582">
                  <c:v>314.97002264999998</c:v>
                </c:pt>
                <c:pt idx="1583">
                  <c:v>305.46425720999997</c:v>
                </c:pt>
                <c:pt idx="1584">
                  <c:v>305.74904393999998</c:v>
                </c:pt>
                <c:pt idx="1585">
                  <c:v>294.80431580000004</c:v>
                </c:pt>
                <c:pt idx="1586">
                  <c:v>294.80431580000004</c:v>
                </c:pt>
                <c:pt idx="1587">
                  <c:v>294.80431580000004</c:v>
                </c:pt>
                <c:pt idx="1588">
                  <c:v>294.50065537</c:v>
                </c:pt>
                <c:pt idx="1589">
                  <c:v>286.67998723000005</c:v>
                </c:pt>
                <c:pt idx="1590">
                  <c:v>292.95007991000006</c:v>
                </c:pt>
                <c:pt idx="1591">
                  <c:v>292.95007991000006</c:v>
                </c:pt>
                <c:pt idx="1592">
                  <c:v>292.95007991000006</c:v>
                </c:pt>
                <c:pt idx="1593">
                  <c:v>292.95007991000006</c:v>
                </c:pt>
                <c:pt idx="1594">
                  <c:v>292.95007991000006</c:v>
                </c:pt>
                <c:pt idx="1595">
                  <c:v>289.77363166000004</c:v>
                </c:pt>
                <c:pt idx="1596">
                  <c:v>287.38157445999997</c:v>
                </c:pt>
                <c:pt idx="1597">
                  <c:v>285.85992450000003</c:v>
                </c:pt>
                <c:pt idx="1598">
                  <c:v>281.99870007999999</c:v>
                </c:pt>
                <c:pt idx="1599">
                  <c:v>274.84152513999999</c:v>
                </c:pt>
                <c:pt idx="1600">
                  <c:v>274.84152513999999</c:v>
                </c:pt>
                <c:pt idx="1601">
                  <c:v>274.84152513999999</c:v>
                </c:pt>
                <c:pt idx="1602">
                  <c:v>274.84152513999999</c:v>
                </c:pt>
                <c:pt idx="1603">
                  <c:v>271.18352639999995</c:v>
                </c:pt>
                <c:pt idx="1604">
                  <c:v>262.88181881000003</c:v>
                </c:pt>
                <c:pt idx="1605">
                  <c:v>259.89034715000003</c:v>
                </c:pt>
                <c:pt idx="1606">
                  <c:v>257.15816208000001</c:v>
                </c:pt>
                <c:pt idx="1607">
                  <c:v>257.15816208000001</c:v>
                </c:pt>
                <c:pt idx="1608">
                  <c:v>257.15816208000001</c:v>
                </c:pt>
                <c:pt idx="1609">
                  <c:v>253.21742766</c:v>
                </c:pt>
                <c:pt idx="1610">
                  <c:v>236.99254815</c:v>
                </c:pt>
                <c:pt idx="1611">
                  <c:v>222.48493768</c:v>
                </c:pt>
                <c:pt idx="1612">
                  <c:v>135.14016654</c:v>
                </c:pt>
                <c:pt idx="1613">
                  <c:v>277.92426568000002</c:v>
                </c:pt>
                <c:pt idx="1614">
                  <c:v>277.92426568000002</c:v>
                </c:pt>
                <c:pt idx="1615">
                  <c:v>277.92426568000002</c:v>
                </c:pt>
                <c:pt idx="1616">
                  <c:v>275.18865145000001</c:v>
                </c:pt>
                <c:pt idx="1617">
                  <c:v>275.18963144999998</c:v>
                </c:pt>
                <c:pt idx="1618">
                  <c:v>270.60706325000001</c:v>
                </c:pt>
                <c:pt idx="1619">
                  <c:v>269.00828371</c:v>
                </c:pt>
                <c:pt idx="1620">
                  <c:v>274.26129443000002</c:v>
                </c:pt>
                <c:pt idx="1621">
                  <c:v>274.26129443000002</c:v>
                </c:pt>
                <c:pt idx="1622">
                  <c:v>274.26129443000002</c:v>
                </c:pt>
                <c:pt idx="1623">
                  <c:v>273.12274789999998</c:v>
                </c:pt>
                <c:pt idx="1624">
                  <c:v>275.97846833</c:v>
                </c:pt>
                <c:pt idx="1625">
                  <c:v>271.04467812000001</c:v>
                </c:pt>
                <c:pt idx="1626">
                  <c:v>269.44572581</c:v>
                </c:pt>
                <c:pt idx="1627">
                  <c:v>261.50420075</c:v>
                </c:pt>
                <c:pt idx="1628">
                  <c:v>261.50420075</c:v>
                </c:pt>
                <c:pt idx="1629">
                  <c:v>261.50420075</c:v>
                </c:pt>
                <c:pt idx="1630">
                  <c:v>256.99905511999998</c:v>
                </c:pt>
                <c:pt idx="1631">
                  <c:v>255.99412028</c:v>
                </c:pt>
                <c:pt idx="1632">
                  <c:v>252.89725559000001</c:v>
                </c:pt>
                <c:pt idx="1633">
                  <c:v>247.25461999000001</c:v>
                </c:pt>
                <c:pt idx="1634">
                  <c:v>244.51143893</c:v>
                </c:pt>
                <c:pt idx="1635">
                  <c:v>244.51143893</c:v>
                </c:pt>
                <c:pt idx="1636">
                  <c:v>244.51143893</c:v>
                </c:pt>
                <c:pt idx="1637">
                  <c:v>243.92781203000001</c:v>
                </c:pt>
                <c:pt idx="1638">
                  <c:v>240.62392669999997</c:v>
                </c:pt>
                <c:pt idx="1639">
                  <c:v>227.93995172999999</c:v>
                </c:pt>
                <c:pt idx="1640">
                  <c:v>206.58356731000001</c:v>
                </c:pt>
                <c:pt idx="1641">
                  <c:v>109.30321382</c:v>
                </c:pt>
                <c:pt idx="1642">
                  <c:v>109.30321382</c:v>
                </c:pt>
                <c:pt idx="1643">
                  <c:v>109.30321382</c:v>
                </c:pt>
                <c:pt idx="1644">
                  <c:v>53.25872742</c:v>
                </c:pt>
                <c:pt idx="1645">
                  <c:v>205.82191359999999</c:v>
                </c:pt>
                <c:pt idx="1646">
                  <c:v>206.84256090000002</c:v>
                </c:pt>
                <c:pt idx="1647">
                  <c:v>205.39007968999999</c:v>
                </c:pt>
                <c:pt idx="1648">
                  <c:v>202.65623416</c:v>
                </c:pt>
                <c:pt idx="1649">
                  <c:v>202.65623416</c:v>
                </c:pt>
                <c:pt idx="1650">
                  <c:v>202.65623416</c:v>
                </c:pt>
                <c:pt idx="1651">
                  <c:v>213.39581959999998</c:v>
                </c:pt>
                <c:pt idx="1652">
                  <c:v>210.17248988</c:v>
                </c:pt>
                <c:pt idx="1653">
                  <c:v>206.93036756000001</c:v>
                </c:pt>
                <c:pt idx="1654">
                  <c:v>203.94492163999999</c:v>
                </c:pt>
                <c:pt idx="1655">
                  <c:v>196.71959197999999</c:v>
                </c:pt>
                <c:pt idx="1656">
                  <c:v>196.71959197999999</c:v>
                </c:pt>
                <c:pt idx="1657">
                  <c:v>196.71959197999999</c:v>
                </c:pt>
                <c:pt idx="1658">
                  <c:v>199.50291326000001</c:v>
                </c:pt>
                <c:pt idx="1659">
                  <c:v>194.14149218</c:v>
                </c:pt>
                <c:pt idx="1660">
                  <c:v>190.00373413</c:v>
                </c:pt>
                <c:pt idx="1661">
                  <c:v>188.54994677000002</c:v>
                </c:pt>
                <c:pt idx="1662">
                  <c:v>185.89400000999998</c:v>
                </c:pt>
                <c:pt idx="1663">
                  <c:v>185.89400000999998</c:v>
                </c:pt>
                <c:pt idx="1664">
                  <c:v>185.89400000999998</c:v>
                </c:pt>
                <c:pt idx="1665">
                  <c:v>183.99659653000001</c:v>
                </c:pt>
                <c:pt idx="1666">
                  <c:v>182.89368866999996</c:v>
                </c:pt>
                <c:pt idx="1667">
                  <c:v>177.64288665000001</c:v>
                </c:pt>
                <c:pt idx="1668">
                  <c:v>176.00071528000001</c:v>
                </c:pt>
                <c:pt idx="1669">
                  <c:v>161.82196601000001</c:v>
                </c:pt>
                <c:pt idx="1670">
                  <c:v>161.82196601000001</c:v>
                </c:pt>
                <c:pt idx="1671">
                  <c:v>161.82196601000001</c:v>
                </c:pt>
                <c:pt idx="1672">
                  <c:v>135.84029869999998</c:v>
                </c:pt>
                <c:pt idx="1673">
                  <c:v>63.168706869999994</c:v>
                </c:pt>
                <c:pt idx="1674">
                  <c:v>4.6371229500000002</c:v>
                </c:pt>
                <c:pt idx="1675">
                  <c:v>198.22802391999997</c:v>
                </c:pt>
                <c:pt idx="1676">
                  <c:v>191.79777380000002</c:v>
                </c:pt>
                <c:pt idx="1677">
                  <c:v>191.79777380000002</c:v>
                </c:pt>
                <c:pt idx="1678">
                  <c:v>191.79777380000002</c:v>
                </c:pt>
                <c:pt idx="1679">
                  <c:v>184.15070026999999</c:v>
                </c:pt>
                <c:pt idx="1680">
                  <c:v>181.64355737</c:v>
                </c:pt>
                <c:pt idx="1681">
                  <c:v>196.56952883000002</c:v>
                </c:pt>
                <c:pt idx="1682">
                  <c:v>193.01894090000002</c:v>
                </c:pt>
                <c:pt idx="1683">
                  <c:v>190.842366</c:v>
                </c:pt>
                <c:pt idx="1684">
                  <c:v>190.842366</c:v>
                </c:pt>
                <c:pt idx="1685">
                  <c:v>190.842366</c:v>
                </c:pt>
                <c:pt idx="1686">
                  <c:v>187.412926</c:v>
                </c:pt>
                <c:pt idx="1687">
                  <c:v>181.86316500000001</c:v>
                </c:pt>
                <c:pt idx="1688">
                  <c:v>240.460206</c:v>
                </c:pt>
                <c:pt idx="1689">
                  <c:v>239.107936</c:v>
                </c:pt>
                <c:pt idx="1690">
                  <c:v>235.88966099999999</c:v>
                </c:pt>
                <c:pt idx="1691">
                  <c:v>235.88966099999999</c:v>
                </c:pt>
                <c:pt idx="1692">
                  <c:v>235.88966099999999</c:v>
                </c:pt>
                <c:pt idx="1693">
                  <c:v>234.896073</c:v>
                </c:pt>
                <c:pt idx="1694">
                  <c:v>230.242006</c:v>
                </c:pt>
                <c:pt idx="1695">
                  <c:v>227.095618</c:v>
                </c:pt>
                <c:pt idx="1696">
                  <c:v>225.542733</c:v>
                </c:pt>
                <c:pt idx="1697">
                  <c:v>220.074342</c:v>
                </c:pt>
                <c:pt idx="1698">
                  <c:v>220.074342</c:v>
                </c:pt>
                <c:pt idx="1699">
                  <c:v>220.074342</c:v>
                </c:pt>
                <c:pt idx="1700">
                  <c:v>218.80273800000001</c:v>
                </c:pt>
                <c:pt idx="1701">
                  <c:v>213.93883700000001</c:v>
                </c:pt>
                <c:pt idx="1702">
                  <c:v>197.66286400000001</c:v>
                </c:pt>
                <c:pt idx="1703">
                  <c:v>174.71789999999999</c:v>
                </c:pt>
                <c:pt idx="1704">
                  <c:v>97.308240860000012</c:v>
                </c:pt>
                <c:pt idx="1705">
                  <c:v>97.308240860000012</c:v>
                </c:pt>
                <c:pt idx="1706">
                  <c:v>97.308240860000012</c:v>
                </c:pt>
                <c:pt idx="1707">
                  <c:v>43.35179608</c:v>
                </c:pt>
                <c:pt idx="1708">
                  <c:v>245.36123603999999</c:v>
                </c:pt>
                <c:pt idx="1709">
                  <c:v>242.83728667</c:v>
                </c:pt>
                <c:pt idx="1710">
                  <c:v>240.17095849000003</c:v>
                </c:pt>
                <c:pt idx="1711">
                  <c:v>254.53843816</c:v>
                </c:pt>
                <c:pt idx="1712">
                  <c:v>254.53843816</c:v>
                </c:pt>
                <c:pt idx="1713">
                  <c:v>254.53843816</c:v>
                </c:pt>
                <c:pt idx="1714">
                  <c:v>258.59755804000002</c:v>
                </c:pt>
                <c:pt idx="1715">
                  <c:v>257.62263633000003</c:v>
                </c:pt>
                <c:pt idx="1716">
                  <c:v>253.40307181</c:v>
                </c:pt>
                <c:pt idx="1717">
                  <c:v>250.53452812</c:v>
                </c:pt>
                <c:pt idx="1718">
                  <c:v>246.31000548</c:v>
                </c:pt>
                <c:pt idx="1719">
                  <c:v>246.31000548</c:v>
                </c:pt>
                <c:pt idx="1720">
                  <c:v>246.31000548</c:v>
                </c:pt>
                <c:pt idx="1721">
                  <c:v>245.87263859000001</c:v>
                </c:pt>
                <c:pt idx="1722">
                  <c:v>244.34287606999999</c:v>
                </c:pt>
                <c:pt idx="1723">
                  <c:v>239.35470146</c:v>
                </c:pt>
                <c:pt idx="1724">
                  <c:v>237.59814602</c:v>
                </c:pt>
                <c:pt idx="1725">
                  <c:v>229.22645828</c:v>
                </c:pt>
                <c:pt idx="1726">
                  <c:v>229.22645828</c:v>
                </c:pt>
                <c:pt idx="1727">
                  <c:v>229.22645828</c:v>
                </c:pt>
                <c:pt idx="1728">
                  <c:v>226.69513738999999</c:v>
                </c:pt>
                <c:pt idx="1729">
                  <c:v>225.11077363999999</c:v>
                </c:pt>
                <c:pt idx="1730">
                  <c:v>215.60636491</c:v>
                </c:pt>
                <c:pt idx="1731">
                  <c:v>203.84361319000001</c:v>
                </c:pt>
                <c:pt idx="1732">
                  <c:v>97.991879769999997</c:v>
                </c:pt>
                <c:pt idx="1733">
                  <c:v>97.991879769999997</c:v>
                </c:pt>
                <c:pt idx="1734">
                  <c:v>97.991879769999997</c:v>
                </c:pt>
                <c:pt idx="1735">
                  <c:v>245.31509598</c:v>
                </c:pt>
                <c:pt idx="1736">
                  <c:v>238.31693318000001</c:v>
                </c:pt>
                <c:pt idx="1737">
                  <c:v>236.83869933</c:v>
                </c:pt>
                <c:pt idx="1738">
                  <c:v>238.35116675</c:v>
                </c:pt>
                <c:pt idx="1739">
                  <c:v>234.43183217999999</c:v>
                </c:pt>
                <c:pt idx="1740">
                  <c:v>234.43183217999999</c:v>
                </c:pt>
                <c:pt idx="1741">
                  <c:v>234.43183217999999</c:v>
                </c:pt>
                <c:pt idx="1742">
                  <c:v>235.42866766999998</c:v>
                </c:pt>
                <c:pt idx="1743">
                  <c:v>255.99570481000001</c:v>
                </c:pt>
                <c:pt idx="1744">
                  <c:v>254.52560725999999</c:v>
                </c:pt>
                <c:pt idx="1745">
                  <c:v>253.86201036000003</c:v>
                </c:pt>
                <c:pt idx="1746">
                  <c:v>244.15771716</c:v>
                </c:pt>
                <c:pt idx="1747">
                  <c:v>244.15771716</c:v>
                </c:pt>
                <c:pt idx="1748">
                  <c:v>244.15771716</c:v>
                </c:pt>
                <c:pt idx="1749">
                  <c:v>244.17546324</c:v>
                </c:pt>
                <c:pt idx="1750">
                  <c:v>240.61582849999999</c:v>
                </c:pt>
                <c:pt idx="1751">
                  <c:v>235.26022625000002</c:v>
                </c:pt>
                <c:pt idx="1752">
                  <c:v>234.20786491000001</c:v>
                </c:pt>
                <c:pt idx="1753">
                  <c:v>227.28673752000003</c:v>
                </c:pt>
                <c:pt idx="1754">
                  <c:v>227.28673752000003</c:v>
                </c:pt>
                <c:pt idx="1755">
                  <c:v>227.28673752000003</c:v>
                </c:pt>
                <c:pt idx="1756">
                  <c:v>226.34509900999998</c:v>
                </c:pt>
                <c:pt idx="1757">
                  <c:v>221.65971977000004</c:v>
                </c:pt>
                <c:pt idx="1758">
                  <c:v>215.09325278</c:v>
                </c:pt>
                <c:pt idx="1759">
                  <c:v>212.26364809999998</c:v>
                </c:pt>
                <c:pt idx="1760">
                  <c:v>204.05069362</c:v>
                </c:pt>
                <c:pt idx="1761">
                  <c:v>204.05069362</c:v>
                </c:pt>
                <c:pt idx="1762">
                  <c:v>204.05069362</c:v>
                </c:pt>
                <c:pt idx="1763">
                  <c:v>191.84224874</c:v>
                </c:pt>
                <c:pt idx="1764">
                  <c:v>177.96865188999999</c:v>
                </c:pt>
                <c:pt idx="1765">
                  <c:v>94.331478620000013</c:v>
                </c:pt>
                <c:pt idx="1766">
                  <c:v>225.51854761000001</c:v>
                </c:pt>
                <c:pt idx="1767">
                  <c:v>219.41288682999999</c:v>
                </c:pt>
                <c:pt idx="1768">
                  <c:v>219.41288682999999</c:v>
                </c:pt>
                <c:pt idx="1769">
                  <c:v>219.41288682999999</c:v>
                </c:pt>
                <c:pt idx="1770">
                  <c:v>223.21911028</c:v>
                </c:pt>
                <c:pt idx="1771">
                  <c:v>216.51191863</c:v>
                </c:pt>
                <c:pt idx="1772">
                  <c:v>228.47558706999999</c:v>
                </c:pt>
                <c:pt idx="1773">
                  <c:v>242.23481552000001</c:v>
                </c:pt>
                <c:pt idx="1774">
                  <c:v>235.34082318</c:v>
                </c:pt>
                <c:pt idx="1775">
                  <c:v>235.34082318</c:v>
                </c:pt>
                <c:pt idx="1776">
                  <c:v>235.34082318</c:v>
                </c:pt>
                <c:pt idx="1777">
                  <c:v>234.75281968000002</c:v>
                </c:pt>
                <c:pt idx="1778">
                  <c:v>227.11572028000001</c:v>
                </c:pt>
                <c:pt idx="1779">
                  <c:v>222.92724297999999</c:v>
                </c:pt>
                <c:pt idx="1780">
                  <c:v>224.14915263</c:v>
                </c:pt>
                <c:pt idx="1781">
                  <c:v>215.28199846999999</c:v>
                </c:pt>
                <c:pt idx="1782">
                  <c:v>215.28199846999999</c:v>
                </c:pt>
                <c:pt idx="1783">
                  <c:v>215.28199846999999</c:v>
                </c:pt>
                <c:pt idx="1784">
                  <c:v>213.94507668999998</c:v>
                </c:pt>
                <c:pt idx="1785">
                  <c:v>210.51230888000001</c:v>
                </c:pt>
                <c:pt idx="1786">
                  <c:v>208.12542403</c:v>
                </c:pt>
                <c:pt idx="1787">
                  <c:v>207.25827975999999</c:v>
                </c:pt>
                <c:pt idx="1788">
                  <c:v>199.50243705</c:v>
                </c:pt>
                <c:pt idx="1789">
                  <c:v>199.50243705</c:v>
                </c:pt>
                <c:pt idx="1790">
                  <c:v>199.50243705</c:v>
                </c:pt>
                <c:pt idx="1791">
                  <c:v>196.760886</c:v>
                </c:pt>
                <c:pt idx="1792">
                  <c:v>193.37795808999999</c:v>
                </c:pt>
                <c:pt idx="1793">
                  <c:v>187.71006234999999</c:v>
                </c:pt>
                <c:pt idx="1794">
                  <c:v>89.469571079999994</c:v>
                </c:pt>
                <c:pt idx="1795">
                  <c:v>81.415076920000004</c:v>
                </c:pt>
                <c:pt idx="1796">
                  <c:v>81.415076920000004</c:v>
                </c:pt>
                <c:pt idx="1797">
                  <c:v>81.415076920000004</c:v>
                </c:pt>
                <c:pt idx="1798">
                  <c:v>218.61751437000001</c:v>
                </c:pt>
                <c:pt idx="1799">
                  <c:v>212.79786096000001</c:v>
                </c:pt>
                <c:pt idx="1800">
                  <c:v>213.56116786999999</c:v>
                </c:pt>
                <c:pt idx="1801">
                  <c:v>221.64962846999998</c:v>
                </c:pt>
                <c:pt idx="1802">
                  <c:v>230.67916097</c:v>
                </c:pt>
                <c:pt idx="1803">
                  <c:v>230.67916097</c:v>
                </c:pt>
                <c:pt idx="1804">
                  <c:v>230.67916097</c:v>
                </c:pt>
                <c:pt idx="1805">
                  <c:v>228.83614344999998</c:v>
                </c:pt>
                <c:pt idx="1806">
                  <c:v>224.56997054999999</c:v>
                </c:pt>
                <c:pt idx="1807">
                  <c:v>219.91620766999998</c:v>
                </c:pt>
                <c:pt idx="1808">
                  <c:v>216.3532787</c:v>
                </c:pt>
                <c:pt idx="1809">
                  <c:v>213.91932188999999</c:v>
                </c:pt>
                <c:pt idx="1810">
                  <c:v>213.91932188999999</c:v>
                </c:pt>
                <c:pt idx="1811">
                  <c:v>213.91932188999999</c:v>
                </c:pt>
                <c:pt idx="1812">
                  <c:v>206.02026388999997</c:v>
                </c:pt>
                <c:pt idx="1813">
                  <c:v>201.57224352000003</c:v>
                </c:pt>
                <c:pt idx="1814">
                  <c:v>194.43578037</c:v>
                </c:pt>
                <c:pt idx="1815">
                  <c:v>196.99783353000001</c:v>
                </c:pt>
                <c:pt idx="1816">
                  <c:v>169.26869405000002</c:v>
                </c:pt>
                <c:pt idx="1817">
                  <c:v>169.26869405000002</c:v>
                </c:pt>
                <c:pt idx="1818">
                  <c:v>169.26869405000002</c:v>
                </c:pt>
                <c:pt idx="1819">
                  <c:v>169.26869405000002</c:v>
                </c:pt>
                <c:pt idx="1820">
                  <c:v>169.26869405000002</c:v>
                </c:pt>
                <c:pt idx="1821">
                  <c:v>169.26869405000002</c:v>
                </c:pt>
                <c:pt idx="1822">
                  <c:v>74.002997280000002</c:v>
                </c:pt>
                <c:pt idx="1823">
                  <c:v>53.361258630000002</c:v>
                </c:pt>
                <c:pt idx="1824">
                  <c:v>53.361258630000002</c:v>
                </c:pt>
                <c:pt idx="1825">
                  <c:v>53.361258630000002</c:v>
                </c:pt>
                <c:pt idx="1826">
                  <c:v>54.220190369999997</c:v>
                </c:pt>
                <c:pt idx="1827">
                  <c:v>54.220190369999997</c:v>
                </c:pt>
                <c:pt idx="1828">
                  <c:v>223.90372828000002</c:v>
                </c:pt>
                <c:pt idx="1829">
                  <c:v>181.43165521999998</c:v>
                </c:pt>
                <c:pt idx="1830">
                  <c:v>175.51731118000001</c:v>
                </c:pt>
                <c:pt idx="1831">
                  <c:v>175.51731118000001</c:v>
                </c:pt>
                <c:pt idx="1832">
                  <c:v>175.51731118000001</c:v>
                </c:pt>
                <c:pt idx="1833">
                  <c:v>178.66093211000003</c:v>
                </c:pt>
                <c:pt idx="1834">
                  <c:v>175.94265701</c:v>
                </c:pt>
                <c:pt idx="1835">
                  <c:v>168.13649078</c:v>
                </c:pt>
                <c:pt idx="1836">
                  <c:v>164.34618623</c:v>
                </c:pt>
                <c:pt idx="1837">
                  <c:v>158.84967722000002</c:v>
                </c:pt>
                <c:pt idx="1838">
                  <c:v>158.84967722000002</c:v>
                </c:pt>
                <c:pt idx="1839">
                  <c:v>158.84967722000002</c:v>
                </c:pt>
                <c:pt idx="1840">
                  <c:v>163.51938430999999</c:v>
                </c:pt>
                <c:pt idx="1841">
                  <c:v>153.28713027000003</c:v>
                </c:pt>
                <c:pt idx="1842">
                  <c:v>150.75291243000001</c:v>
                </c:pt>
                <c:pt idx="1843">
                  <c:v>148.15971286000004</c:v>
                </c:pt>
                <c:pt idx="1844">
                  <c:v>135.20964695000001</c:v>
                </c:pt>
                <c:pt idx="1845">
                  <c:v>135.20964695000001</c:v>
                </c:pt>
                <c:pt idx="1846">
                  <c:v>135.20964695000001</c:v>
                </c:pt>
                <c:pt idx="1847">
                  <c:v>134.28780931</c:v>
                </c:pt>
                <c:pt idx="1848">
                  <c:v>133.24146624000002</c:v>
                </c:pt>
                <c:pt idx="1849">
                  <c:v>127.95034382999999</c:v>
                </c:pt>
                <c:pt idx="1850">
                  <c:v>126.47274226</c:v>
                </c:pt>
                <c:pt idx="1851">
                  <c:v>122.89723637</c:v>
                </c:pt>
                <c:pt idx="1852">
                  <c:v>122.89723637</c:v>
                </c:pt>
                <c:pt idx="1853">
                  <c:v>122.89723637</c:v>
                </c:pt>
                <c:pt idx="1854">
                  <c:v>119.33831043000001</c:v>
                </c:pt>
                <c:pt idx="1855">
                  <c:v>109.09438235</c:v>
                </c:pt>
                <c:pt idx="1856">
                  <c:v>8.60020396</c:v>
                </c:pt>
                <c:pt idx="1857">
                  <c:v>7.29437712</c:v>
                </c:pt>
                <c:pt idx="1858">
                  <c:v>149.56380697</c:v>
                </c:pt>
                <c:pt idx="1859">
                  <c:v>149.56380697</c:v>
                </c:pt>
                <c:pt idx="1860">
                  <c:v>149.56380697</c:v>
                </c:pt>
                <c:pt idx="1861">
                  <c:v>141.24904352000001</c:v>
                </c:pt>
                <c:pt idx="1862">
                  <c:v>139.69585282</c:v>
                </c:pt>
                <c:pt idx="1863">
                  <c:v>140.62963887999999</c:v>
                </c:pt>
                <c:pt idx="1864">
                  <c:v>160.79976947999998</c:v>
                </c:pt>
                <c:pt idx="1865">
                  <c:v>155.05046063999998</c:v>
                </c:pt>
                <c:pt idx="1866">
                  <c:v>155.05046063999998</c:v>
                </c:pt>
                <c:pt idx="1867">
                  <c:v>155.05046063999998</c:v>
                </c:pt>
                <c:pt idx="1868">
                  <c:v>152.80604758000001</c:v>
                </c:pt>
                <c:pt idx="1869">
                  <c:v>152.01744527</c:v>
                </c:pt>
                <c:pt idx="1870">
                  <c:v>146.16720512000001</c:v>
                </c:pt>
                <c:pt idx="1871">
                  <c:v>142.54072418000001</c:v>
                </c:pt>
                <c:pt idx="1872">
                  <c:v>137.73841472999999</c:v>
                </c:pt>
                <c:pt idx="1873">
                  <c:v>137.73841472999999</c:v>
                </c:pt>
                <c:pt idx="1874">
                  <c:v>137.73841472999999</c:v>
                </c:pt>
                <c:pt idx="1875">
                  <c:v>137.59206685000001</c:v>
                </c:pt>
                <c:pt idx="1876">
                  <c:v>132.3694816</c:v>
                </c:pt>
                <c:pt idx="1877">
                  <c:v>129.04509808</c:v>
                </c:pt>
                <c:pt idx="1878">
                  <c:v>131.84140682999998</c:v>
                </c:pt>
                <c:pt idx="1879">
                  <c:v>127.63370809999999</c:v>
                </c:pt>
                <c:pt idx="1880">
                  <c:v>127.63370809999999</c:v>
                </c:pt>
                <c:pt idx="1881">
                  <c:v>127.63370809999999</c:v>
                </c:pt>
                <c:pt idx="1882">
                  <c:v>127.08354811000001</c:v>
                </c:pt>
                <c:pt idx="1883">
                  <c:v>107.46053212999999</c:v>
                </c:pt>
                <c:pt idx="1884">
                  <c:v>11.729781489999999</c:v>
                </c:pt>
                <c:pt idx="1885">
                  <c:v>3.3968890999999997</c:v>
                </c:pt>
                <c:pt idx="1886">
                  <c:v>148.10445234000002</c:v>
                </c:pt>
                <c:pt idx="1887">
                  <c:v>148.10445234000002</c:v>
                </c:pt>
                <c:pt idx="1888">
                  <c:v>148.10445234000002</c:v>
                </c:pt>
                <c:pt idx="1889">
                  <c:v>146.51448356999998</c:v>
                </c:pt>
                <c:pt idx="1890">
                  <c:v>211.14798078999999</c:v>
                </c:pt>
                <c:pt idx="1891">
                  <c:v>211.16254655</c:v>
                </c:pt>
                <c:pt idx="1892">
                  <c:v>207.87735561000002</c:v>
                </c:pt>
                <c:pt idx="1893">
                  <c:v>202.48569525999997</c:v>
                </c:pt>
                <c:pt idx="1894">
                  <c:v>202.48569525999997</c:v>
                </c:pt>
                <c:pt idx="1895">
                  <c:v>202.48569525999997</c:v>
                </c:pt>
                <c:pt idx="1896">
                  <c:v>201.17076376</c:v>
                </c:pt>
                <c:pt idx="1897">
                  <c:v>203.65333937</c:v>
                </c:pt>
                <c:pt idx="1898">
                  <c:v>199.51027858</c:v>
                </c:pt>
                <c:pt idx="1899">
                  <c:v>195.85036069999998</c:v>
                </c:pt>
                <c:pt idx="1900">
                  <c:v>186.92031161</c:v>
                </c:pt>
                <c:pt idx="1901">
                  <c:v>186.92031161</c:v>
                </c:pt>
                <c:pt idx="1902">
                  <c:v>186.92031161</c:v>
                </c:pt>
                <c:pt idx="1903">
                  <c:v>185.21489991000001</c:v>
                </c:pt>
                <c:pt idx="1904">
                  <c:v>182.48026644999999</c:v>
                </c:pt>
                <c:pt idx="1905">
                  <c:v>180.08642134999999</c:v>
                </c:pt>
                <c:pt idx="1906">
                  <c:v>176.24959290000001</c:v>
                </c:pt>
                <c:pt idx="1907">
                  <c:v>172.18049082000002</c:v>
                </c:pt>
                <c:pt idx="1908">
                  <c:v>172.18049082000002</c:v>
                </c:pt>
                <c:pt idx="1909">
                  <c:v>172.18049082000002</c:v>
                </c:pt>
                <c:pt idx="1910">
                  <c:v>170.69802328</c:v>
                </c:pt>
                <c:pt idx="1911">
                  <c:v>166.49144294999999</c:v>
                </c:pt>
                <c:pt idx="1912">
                  <c:v>156.21517684999998</c:v>
                </c:pt>
                <c:pt idx="1913">
                  <c:v>133.92686262000001</c:v>
                </c:pt>
                <c:pt idx="1914">
                  <c:v>46.915395170000004</c:v>
                </c:pt>
                <c:pt idx="1915">
                  <c:v>46.915395170000004</c:v>
                </c:pt>
                <c:pt idx="1916">
                  <c:v>46.915395170000004</c:v>
                </c:pt>
                <c:pt idx="1917">
                  <c:v>193.10958781999997</c:v>
                </c:pt>
                <c:pt idx="1918">
                  <c:v>184.55517840000002</c:v>
                </c:pt>
                <c:pt idx="1919">
                  <c:v>180.52469063999999</c:v>
                </c:pt>
                <c:pt idx="1920">
                  <c:v>174.35109388999999</c:v>
                </c:pt>
                <c:pt idx="1921">
                  <c:v>170.39099372999999</c:v>
                </c:pt>
                <c:pt idx="1922">
                  <c:v>170.39099372999999</c:v>
                </c:pt>
                <c:pt idx="1923">
                  <c:v>170.39099372999999</c:v>
                </c:pt>
                <c:pt idx="1924">
                  <c:v>177.60780184000001</c:v>
                </c:pt>
                <c:pt idx="1925">
                  <c:v>182.01546800999998</c:v>
                </c:pt>
                <c:pt idx="1926">
                  <c:v>178.94903866999999</c:v>
                </c:pt>
                <c:pt idx="1927">
                  <c:v>177.57661729</c:v>
                </c:pt>
                <c:pt idx="1928">
                  <c:v>169.13569985000001</c:v>
                </c:pt>
                <c:pt idx="1929">
                  <c:v>169.13569985000001</c:v>
                </c:pt>
                <c:pt idx="1930">
                  <c:v>169.13569985000001</c:v>
                </c:pt>
                <c:pt idx="1931">
                  <c:v>167.88037496999999</c:v>
                </c:pt>
                <c:pt idx="1932">
                  <c:v>166.56229246999999</c:v>
                </c:pt>
                <c:pt idx="1933">
                  <c:v>157.42878390000001</c:v>
                </c:pt>
                <c:pt idx="1934">
                  <c:v>157.42878390000001</c:v>
                </c:pt>
                <c:pt idx="1935">
                  <c:v>157.42878390000001</c:v>
                </c:pt>
                <c:pt idx="1936">
                  <c:v>157.42878390000001</c:v>
                </c:pt>
                <c:pt idx="1937">
                  <c:v>157.42878390000001</c:v>
                </c:pt>
                <c:pt idx="1938">
                  <c:v>157.42878390000001</c:v>
                </c:pt>
                <c:pt idx="1939">
                  <c:v>150.03726936999999</c:v>
                </c:pt>
                <c:pt idx="1940">
                  <c:v>145.15582950999999</c:v>
                </c:pt>
                <c:pt idx="1941">
                  <c:v>143.29251805999999</c:v>
                </c:pt>
                <c:pt idx="1942">
                  <c:v>134.38354758000003</c:v>
                </c:pt>
                <c:pt idx="1943">
                  <c:v>134.38354758000003</c:v>
                </c:pt>
                <c:pt idx="1944">
                  <c:v>134.38354758000003</c:v>
                </c:pt>
                <c:pt idx="1945">
                  <c:v>111.88779753999999</c:v>
                </c:pt>
                <c:pt idx="1946">
                  <c:v>28.634622170000004</c:v>
                </c:pt>
                <c:pt idx="1947">
                  <c:v>158.99259786000002</c:v>
                </c:pt>
                <c:pt idx="1948">
                  <c:v>149.29276750999998</c:v>
                </c:pt>
                <c:pt idx="1949">
                  <c:v>144.96256586999999</c:v>
                </c:pt>
                <c:pt idx="1950">
                  <c:v>144.96256586999999</c:v>
                </c:pt>
                <c:pt idx="1951">
                  <c:v>144.96256586999999</c:v>
                </c:pt>
                <c:pt idx="1952">
                  <c:v>138.58684740000001</c:v>
                </c:pt>
                <c:pt idx="1953">
                  <c:v>144.62750382999999</c:v>
                </c:pt>
                <c:pt idx="1954">
                  <c:v>150.35543072000002</c:v>
                </c:pt>
                <c:pt idx="1955">
                  <c:v>148.64282900999999</c:v>
                </c:pt>
                <c:pt idx="1956">
                  <c:v>144.10507197999999</c:v>
                </c:pt>
                <c:pt idx="1957">
                  <c:v>144.10507197999999</c:v>
                </c:pt>
                <c:pt idx="1958">
                  <c:v>144.10507197999999</c:v>
                </c:pt>
                <c:pt idx="1959">
                  <c:v>140.12494090000001</c:v>
                </c:pt>
                <c:pt idx="1960">
                  <c:v>133.26925248000001</c:v>
                </c:pt>
                <c:pt idx="1961">
                  <c:v>130.56653372</c:v>
                </c:pt>
                <c:pt idx="1962">
                  <c:v>127.07013775</c:v>
                </c:pt>
                <c:pt idx="1963">
                  <c:v>127.07013775</c:v>
                </c:pt>
                <c:pt idx="1964">
                  <c:v>127.07013775</c:v>
                </c:pt>
                <c:pt idx="1965">
                  <c:v>127.07013775</c:v>
                </c:pt>
                <c:pt idx="1966">
                  <c:v>126.88426973</c:v>
                </c:pt>
                <c:pt idx="1967">
                  <c:v>125.10079261</c:v>
                </c:pt>
                <c:pt idx="1968">
                  <c:v>120.90271113999999</c:v>
                </c:pt>
                <c:pt idx="1969">
                  <c:v>118.00944557</c:v>
                </c:pt>
                <c:pt idx="1970">
                  <c:v>111.70815998</c:v>
                </c:pt>
                <c:pt idx="1971">
                  <c:v>111.70815998</c:v>
                </c:pt>
                <c:pt idx="1972">
                  <c:v>111.70815998</c:v>
                </c:pt>
                <c:pt idx="1973">
                  <c:v>110.70927519</c:v>
                </c:pt>
                <c:pt idx="1974">
                  <c:v>87.182525190000007</c:v>
                </c:pt>
                <c:pt idx="1975">
                  <c:v>15.048523600000001</c:v>
                </c:pt>
                <c:pt idx="1976">
                  <c:v>15.048523600000001</c:v>
                </c:pt>
                <c:pt idx="1977">
                  <c:v>15.048523600000001</c:v>
                </c:pt>
                <c:pt idx="1978">
                  <c:v>15.048523600000001</c:v>
                </c:pt>
                <c:pt idx="1979">
                  <c:v>15.048523600000001</c:v>
                </c:pt>
                <c:pt idx="1980">
                  <c:v>158.28171166000001</c:v>
                </c:pt>
                <c:pt idx="1981">
                  <c:v>150.96283846999998</c:v>
                </c:pt>
                <c:pt idx="1982">
                  <c:v>150.96283846999998</c:v>
                </c:pt>
                <c:pt idx="1983">
                  <c:v>149.44027853</c:v>
                </c:pt>
                <c:pt idx="1984">
                  <c:v>153.59981771</c:v>
                </c:pt>
                <c:pt idx="1985">
                  <c:v>153.59981771</c:v>
                </c:pt>
                <c:pt idx="1986">
                  <c:v>153.59981771</c:v>
                </c:pt>
                <c:pt idx="1987">
                  <c:v>153.59981771</c:v>
                </c:pt>
                <c:pt idx="1988">
                  <c:v>160.27288440000001</c:v>
                </c:pt>
                <c:pt idx="1989">
                  <c:v>159.65325834999999</c:v>
                </c:pt>
                <c:pt idx="1990">
                  <c:v>157.03222802000002</c:v>
                </c:pt>
                <c:pt idx="1991">
                  <c:v>150.83749259999999</c:v>
                </c:pt>
                <c:pt idx="1992">
                  <c:v>150.83749259999999</c:v>
                </c:pt>
                <c:pt idx="1993">
                  <c:v>150.83749259999999</c:v>
                </c:pt>
                <c:pt idx="1994">
                  <c:v>146.55586252000003</c:v>
                </c:pt>
                <c:pt idx="1995">
                  <c:v>137.7386194</c:v>
                </c:pt>
                <c:pt idx="1996">
                  <c:v>134.75777062</c:v>
                </c:pt>
                <c:pt idx="1997">
                  <c:v>130.47101529</c:v>
                </c:pt>
                <c:pt idx="1998">
                  <c:v>128.64774867</c:v>
                </c:pt>
                <c:pt idx="1999">
                  <c:v>128.64774867</c:v>
                </c:pt>
                <c:pt idx="2000">
                  <c:v>128.64774867</c:v>
                </c:pt>
                <c:pt idx="2001">
                  <c:v>126.8152575</c:v>
                </c:pt>
                <c:pt idx="2002">
                  <c:v>119.02713498</c:v>
                </c:pt>
                <c:pt idx="2003">
                  <c:v>108.87708504000001</c:v>
                </c:pt>
                <c:pt idx="2004">
                  <c:v>86.249731150000002</c:v>
                </c:pt>
                <c:pt idx="2005">
                  <c:v>-5.4200747999999992</c:v>
                </c:pt>
                <c:pt idx="2006">
                  <c:v>-5.4200747999999992</c:v>
                </c:pt>
                <c:pt idx="2007">
                  <c:v>-5.4200747999999992</c:v>
                </c:pt>
                <c:pt idx="2008">
                  <c:v>-58.374048130000006</c:v>
                </c:pt>
                <c:pt idx="2009">
                  <c:v>-66.497468299999994</c:v>
                </c:pt>
                <c:pt idx="2010">
                  <c:v>84.33925721</c:v>
                </c:pt>
                <c:pt idx="2011">
                  <c:v>80.775306040000004</c:v>
                </c:pt>
                <c:pt idx="2012">
                  <c:v>77.302964020000005</c:v>
                </c:pt>
                <c:pt idx="2013">
                  <c:v>77.302964020000005</c:v>
                </c:pt>
                <c:pt idx="2014">
                  <c:v>77.302964020000005</c:v>
                </c:pt>
                <c:pt idx="2015">
                  <c:v>79.210457379999994</c:v>
                </c:pt>
                <c:pt idx="2016">
                  <c:v>88.489321469999993</c:v>
                </c:pt>
                <c:pt idx="2017">
                  <c:v>84.008715890000005</c:v>
                </c:pt>
                <c:pt idx="2018">
                  <c:v>83.063178649999998</c:v>
                </c:pt>
                <c:pt idx="2019">
                  <c:v>75.034515049999996</c:v>
                </c:pt>
                <c:pt idx="2020">
                  <c:v>75.034515049999996</c:v>
                </c:pt>
                <c:pt idx="2021">
                  <c:v>75.034515049999996</c:v>
                </c:pt>
                <c:pt idx="2022">
                  <c:v>72.866877889999998</c:v>
                </c:pt>
                <c:pt idx="2023">
                  <c:v>71.83179706</c:v>
                </c:pt>
                <c:pt idx="2024">
                  <c:v>66.913655490000011</c:v>
                </c:pt>
                <c:pt idx="2025">
                  <c:v>64.597061390000007</c:v>
                </c:pt>
                <c:pt idx="2026">
                  <c:v>61.102172210000006</c:v>
                </c:pt>
                <c:pt idx="2027">
                  <c:v>61.102172210000006</c:v>
                </c:pt>
                <c:pt idx="2028">
                  <c:v>61.102172210000006</c:v>
                </c:pt>
                <c:pt idx="2029">
                  <c:v>60.538252590000006</c:v>
                </c:pt>
                <c:pt idx="2030">
                  <c:v>59.307063049999996</c:v>
                </c:pt>
                <c:pt idx="2031">
                  <c:v>55.933300579999994</c:v>
                </c:pt>
                <c:pt idx="2032">
                  <c:v>55.905254579999998</c:v>
                </c:pt>
                <c:pt idx="2033">
                  <c:v>45.20822253</c:v>
                </c:pt>
                <c:pt idx="2034">
                  <c:v>45.20822253</c:v>
                </c:pt>
                <c:pt idx="2035">
                  <c:v>45.20822253</c:v>
                </c:pt>
                <c:pt idx="2036">
                  <c:v>36.481267799999998</c:v>
                </c:pt>
                <c:pt idx="2037">
                  <c:v>15.65082615</c:v>
                </c:pt>
                <c:pt idx="2038">
                  <c:v>-64.092477039999991</c:v>
                </c:pt>
                <c:pt idx="2039">
                  <c:v>85.47238329000001</c:v>
                </c:pt>
                <c:pt idx="2040">
                  <c:v>81.242894899999996</c:v>
                </c:pt>
                <c:pt idx="2041">
                  <c:v>81.242894899999996</c:v>
                </c:pt>
                <c:pt idx="2042">
                  <c:v>81.242894899999996</c:v>
                </c:pt>
                <c:pt idx="2043">
                  <c:v>79.393128159999989</c:v>
                </c:pt>
                <c:pt idx="2044">
                  <c:v>138.12363248</c:v>
                </c:pt>
                <c:pt idx="2045">
                  <c:v>156.02445511000002</c:v>
                </c:pt>
                <c:pt idx="2046">
                  <c:v>154.57389191999999</c:v>
                </c:pt>
                <c:pt idx="2047">
                  <c:v>149.42364699999999</c:v>
                </c:pt>
                <c:pt idx="2048">
                  <c:v>149.42364699999999</c:v>
                </c:pt>
                <c:pt idx="2049">
                  <c:v>149.42364699999999</c:v>
                </c:pt>
                <c:pt idx="2050">
                  <c:v>147.43377541000001</c:v>
                </c:pt>
                <c:pt idx="2051">
                  <c:v>141.64191643000001</c:v>
                </c:pt>
                <c:pt idx="2052">
                  <c:v>138.29642418999998</c:v>
                </c:pt>
                <c:pt idx="2053">
                  <c:v>135.24778434000001</c:v>
                </c:pt>
                <c:pt idx="2054">
                  <c:v>131.16958108</c:v>
                </c:pt>
                <c:pt idx="2055">
                  <c:v>131.16958108</c:v>
                </c:pt>
                <c:pt idx="2056">
                  <c:v>131.16958108</c:v>
                </c:pt>
                <c:pt idx="2057">
                  <c:v>131.33938891</c:v>
                </c:pt>
                <c:pt idx="2058">
                  <c:v>128.90869494</c:v>
                </c:pt>
                <c:pt idx="2059">
                  <c:v>127.25406511999999</c:v>
                </c:pt>
                <c:pt idx="2060">
                  <c:v>126.12276515000001</c:v>
                </c:pt>
                <c:pt idx="2061">
                  <c:v>121.52384818</c:v>
                </c:pt>
                <c:pt idx="2062">
                  <c:v>121.52384818</c:v>
                </c:pt>
                <c:pt idx="2063">
                  <c:v>121.52384818</c:v>
                </c:pt>
                <c:pt idx="2064">
                  <c:v>117.20592259999999</c:v>
                </c:pt>
                <c:pt idx="2065">
                  <c:v>109.02157427</c:v>
                </c:pt>
                <c:pt idx="2066">
                  <c:v>104.57677409</c:v>
                </c:pt>
                <c:pt idx="2067">
                  <c:v>99.698448230000011</c:v>
                </c:pt>
                <c:pt idx="2068">
                  <c:v>20.019172350000002</c:v>
                </c:pt>
                <c:pt idx="2069">
                  <c:v>20.019172350000002</c:v>
                </c:pt>
                <c:pt idx="2070">
                  <c:v>20.019172350000002</c:v>
                </c:pt>
                <c:pt idx="2071">
                  <c:v>168.94522567999999</c:v>
                </c:pt>
                <c:pt idx="2072">
                  <c:v>167.68846676999999</c:v>
                </c:pt>
                <c:pt idx="2073">
                  <c:v>163.19516886</c:v>
                </c:pt>
                <c:pt idx="2074">
                  <c:v>162.12317241</c:v>
                </c:pt>
                <c:pt idx="2075">
                  <c:v>166.59185253000001</c:v>
                </c:pt>
                <c:pt idx="2076">
                  <c:v>166.59185253000001</c:v>
                </c:pt>
                <c:pt idx="2077">
                  <c:v>166.59185253000001</c:v>
                </c:pt>
                <c:pt idx="2078">
                  <c:v>178.93849104</c:v>
                </c:pt>
                <c:pt idx="2079">
                  <c:v>176.33769155000002</c:v>
                </c:pt>
                <c:pt idx="2080">
                  <c:v>172.41594054999999</c:v>
                </c:pt>
                <c:pt idx="2081">
                  <c:v>171.10493940999999</c:v>
                </c:pt>
                <c:pt idx="2082">
                  <c:v>164.12278904000001</c:v>
                </c:pt>
                <c:pt idx="2083">
                  <c:v>164.12278904000001</c:v>
                </c:pt>
                <c:pt idx="2084">
                  <c:v>164.12278904000001</c:v>
                </c:pt>
                <c:pt idx="2085">
                  <c:v>164.78353423999999</c:v>
                </c:pt>
                <c:pt idx="2086">
                  <c:v>160.87523243999999</c:v>
                </c:pt>
                <c:pt idx="2087">
                  <c:v>157.70143174</c:v>
                </c:pt>
                <c:pt idx="2088">
                  <c:v>153.47399087000002</c:v>
                </c:pt>
                <c:pt idx="2089">
                  <c:v>149.55189465000001</c:v>
                </c:pt>
                <c:pt idx="2090">
                  <c:v>149.55189465000001</c:v>
                </c:pt>
                <c:pt idx="2091">
                  <c:v>149.55189465000001</c:v>
                </c:pt>
                <c:pt idx="2092">
                  <c:v>147.49633736000001</c:v>
                </c:pt>
                <c:pt idx="2093">
                  <c:v>145.64653306000002</c:v>
                </c:pt>
                <c:pt idx="2094">
                  <c:v>136.95386027999999</c:v>
                </c:pt>
                <c:pt idx="2095">
                  <c:v>132.46018283000001</c:v>
                </c:pt>
                <c:pt idx="2096">
                  <c:v>86.86395942</c:v>
                </c:pt>
                <c:pt idx="2097">
                  <c:v>86.86395942</c:v>
                </c:pt>
                <c:pt idx="2098">
                  <c:v>86.86395942</c:v>
                </c:pt>
                <c:pt idx="2099">
                  <c:v>4.9916212599999996</c:v>
                </c:pt>
                <c:pt idx="2100">
                  <c:v>163.37590068000003</c:v>
                </c:pt>
                <c:pt idx="2101">
                  <c:v>159.20530682</c:v>
                </c:pt>
                <c:pt idx="2102">
                  <c:v>156.2066848</c:v>
                </c:pt>
                <c:pt idx="2103">
                  <c:v>149.09971332999999</c:v>
                </c:pt>
                <c:pt idx="2104">
                  <c:v>149.09971332999999</c:v>
                </c:pt>
                <c:pt idx="2105">
                  <c:v>149.09971332999999</c:v>
                </c:pt>
                <c:pt idx="2106">
                  <c:v>149.14157587</c:v>
                </c:pt>
                <c:pt idx="2107">
                  <c:v>156.90021261000001</c:v>
                </c:pt>
                <c:pt idx="2108">
                  <c:v>159.65088763999998</c:v>
                </c:pt>
                <c:pt idx="2109">
                  <c:v>154.74338916999997</c:v>
                </c:pt>
                <c:pt idx="2110">
                  <c:v>147.53232340999998</c:v>
                </c:pt>
                <c:pt idx="2111">
                  <c:v>147.53232340999998</c:v>
                </c:pt>
                <c:pt idx="2112">
                  <c:v>147.53232340999998</c:v>
                </c:pt>
                <c:pt idx="2113">
                  <c:v>143.66043848999999</c:v>
                </c:pt>
                <c:pt idx="2114">
                  <c:v>143.08587216000001</c:v>
                </c:pt>
                <c:pt idx="2115">
                  <c:v>139.52966128999998</c:v>
                </c:pt>
                <c:pt idx="2116">
                  <c:v>137.17166752000003</c:v>
                </c:pt>
                <c:pt idx="2117">
                  <c:v>131.83112697000001</c:v>
                </c:pt>
                <c:pt idx="2118">
                  <c:v>131.83112697000001</c:v>
                </c:pt>
                <c:pt idx="2119">
                  <c:v>131.83112697000001</c:v>
                </c:pt>
                <c:pt idx="2120">
                  <c:v>126.80865070999998</c:v>
                </c:pt>
                <c:pt idx="2121">
                  <c:v>117.59185340000001</c:v>
                </c:pt>
                <c:pt idx="2122">
                  <c:v>111.69771106</c:v>
                </c:pt>
                <c:pt idx="2123">
                  <c:v>107.50313272</c:v>
                </c:pt>
                <c:pt idx="2124">
                  <c:v>102.24228020000001</c:v>
                </c:pt>
                <c:pt idx="2125">
                  <c:v>102.24228020000001</c:v>
                </c:pt>
                <c:pt idx="2126">
                  <c:v>102.24228020000001</c:v>
                </c:pt>
                <c:pt idx="2127">
                  <c:v>95.718433790000006</c:v>
                </c:pt>
                <c:pt idx="2128">
                  <c:v>83.660318180000004</c:v>
                </c:pt>
                <c:pt idx="2129">
                  <c:v>-10.166051170000001</c:v>
                </c:pt>
                <c:pt idx="2130">
                  <c:v>-16.867927590000001</c:v>
                </c:pt>
                <c:pt idx="2131">
                  <c:v>-71.647728860000001</c:v>
                </c:pt>
                <c:pt idx="2132">
                  <c:v>-71.647728860000001</c:v>
                </c:pt>
                <c:pt idx="2133">
                  <c:v>-71.647728860000001</c:v>
                </c:pt>
                <c:pt idx="2134">
                  <c:v>121.93026043</c:v>
                </c:pt>
                <c:pt idx="2135">
                  <c:v>119.50366862000001</c:v>
                </c:pt>
                <c:pt idx="2136">
                  <c:v>122.92746558</c:v>
                </c:pt>
                <c:pt idx="2137">
                  <c:v>135.68453559000002</c:v>
                </c:pt>
                <c:pt idx="2138">
                  <c:v>132.01509654</c:v>
                </c:pt>
                <c:pt idx="2139">
                  <c:v>132.01509654</c:v>
                </c:pt>
                <c:pt idx="2140">
                  <c:v>132.01509654</c:v>
                </c:pt>
                <c:pt idx="2141">
                  <c:v>131.19726545999998</c:v>
                </c:pt>
                <c:pt idx="2142">
                  <c:v>127.65943151</c:v>
                </c:pt>
                <c:pt idx="2143">
                  <c:v>118.33853818</c:v>
                </c:pt>
                <c:pt idx="2144">
                  <c:v>114.58527703999999</c:v>
                </c:pt>
                <c:pt idx="2145">
                  <c:v>110.04200369</c:v>
                </c:pt>
                <c:pt idx="2146">
                  <c:v>110.04200369</c:v>
                </c:pt>
                <c:pt idx="2147">
                  <c:v>110.04200369</c:v>
                </c:pt>
                <c:pt idx="2148">
                  <c:v>110.45031021</c:v>
                </c:pt>
                <c:pt idx="2149">
                  <c:v>107.22755982</c:v>
                </c:pt>
                <c:pt idx="2150">
                  <c:v>105.01965054</c:v>
                </c:pt>
                <c:pt idx="2151">
                  <c:v>99.836323199999995</c:v>
                </c:pt>
                <c:pt idx="2152">
                  <c:v>95.550990780000006</c:v>
                </c:pt>
                <c:pt idx="2153">
                  <c:v>95.550990780000006</c:v>
                </c:pt>
                <c:pt idx="2154">
                  <c:v>95.550990780000006</c:v>
                </c:pt>
                <c:pt idx="2155">
                  <c:v>94.868912379999998</c:v>
                </c:pt>
                <c:pt idx="2156">
                  <c:v>86.756056879999988</c:v>
                </c:pt>
                <c:pt idx="2157">
                  <c:v>79.085611439999994</c:v>
                </c:pt>
                <c:pt idx="2158">
                  <c:v>-3.6501420600000003</c:v>
                </c:pt>
                <c:pt idx="2159">
                  <c:v>-24.012612059999999</c:v>
                </c:pt>
                <c:pt idx="2160">
                  <c:v>-24.012612059999999</c:v>
                </c:pt>
                <c:pt idx="2161">
                  <c:v>-24.012612059999999</c:v>
                </c:pt>
                <c:pt idx="2162">
                  <c:v>-77.879001909999985</c:v>
                </c:pt>
                <c:pt idx="2163">
                  <c:v>116.44698464</c:v>
                </c:pt>
                <c:pt idx="2164">
                  <c:v>113.43488427</c:v>
                </c:pt>
                <c:pt idx="2165">
                  <c:v>110.58442553</c:v>
                </c:pt>
                <c:pt idx="2166">
                  <c:v>128.0595442</c:v>
                </c:pt>
                <c:pt idx="2167">
                  <c:v>128.0595442</c:v>
                </c:pt>
                <c:pt idx="2168">
                  <c:v>128.0595442</c:v>
                </c:pt>
                <c:pt idx="2169">
                  <c:v>124.2856379</c:v>
                </c:pt>
                <c:pt idx="2170">
                  <c:v>121.04441909000001</c:v>
                </c:pt>
                <c:pt idx="2171">
                  <c:v>118.71527437999998</c:v>
                </c:pt>
                <c:pt idx="2172">
                  <c:v>114.72084429</c:v>
                </c:pt>
                <c:pt idx="2173">
                  <c:v>108.15328218000001</c:v>
                </c:pt>
                <c:pt idx="2174">
                  <c:v>108.15328218000001</c:v>
                </c:pt>
                <c:pt idx="2175">
                  <c:v>108.15328218000001</c:v>
                </c:pt>
                <c:pt idx="2176">
                  <c:v>106.63897926000001</c:v>
                </c:pt>
                <c:pt idx="2177">
                  <c:v>102.10588859999999</c:v>
                </c:pt>
                <c:pt idx="2178">
                  <c:v>95.52689912999999</c:v>
                </c:pt>
                <c:pt idx="2179">
                  <c:v>91.257626419999994</c:v>
                </c:pt>
                <c:pt idx="2180">
                  <c:v>62.135839020000006</c:v>
                </c:pt>
                <c:pt idx="2181">
                  <c:v>62.135839020000006</c:v>
                </c:pt>
                <c:pt idx="2182">
                  <c:v>62.135839020000006</c:v>
                </c:pt>
                <c:pt idx="2183">
                  <c:v>76.645469769999991</c:v>
                </c:pt>
                <c:pt idx="2184">
                  <c:v>76.645469769999991</c:v>
                </c:pt>
                <c:pt idx="2185">
                  <c:v>76.645469769999991</c:v>
                </c:pt>
                <c:pt idx="2186">
                  <c:v>76.645469769999991</c:v>
                </c:pt>
                <c:pt idx="2187">
                  <c:v>-30.980801940000003</c:v>
                </c:pt>
                <c:pt idx="2188">
                  <c:v>-30.980801940000003</c:v>
                </c:pt>
                <c:pt idx="2189">
                  <c:v>-30.980801940000003</c:v>
                </c:pt>
                <c:pt idx="2190">
                  <c:v>-40.719675549999998</c:v>
                </c:pt>
                <c:pt idx="2191">
                  <c:v>-36.057597620000003</c:v>
                </c:pt>
                <c:pt idx="2192">
                  <c:v>-36.057597620000003</c:v>
                </c:pt>
                <c:pt idx="2193">
                  <c:v>112.35153903</c:v>
                </c:pt>
                <c:pt idx="2194">
                  <c:v>74.180159419999995</c:v>
                </c:pt>
                <c:pt idx="2195">
                  <c:v>74.180159419999995</c:v>
                </c:pt>
                <c:pt idx="2196">
                  <c:v>74.180159419999995</c:v>
                </c:pt>
                <c:pt idx="2197">
                  <c:v>71.172394769999997</c:v>
                </c:pt>
                <c:pt idx="2198">
                  <c:v>56.577022240000005</c:v>
                </c:pt>
                <c:pt idx="2199">
                  <c:v>60.453198539999995</c:v>
                </c:pt>
                <c:pt idx="2200">
                  <c:v>67.063075590000011</c:v>
                </c:pt>
                <c:pt idx="2201">
                  <c:v>59.649054549999995</c:v>
                </c:pt>
                <c:pt idx="2202">
                  <c:v>59.649054549999995</c:v>
                </c:pt>
                <c:pt idx="2203">
                  <c:v>59.649054549999995</c:v>
                </c:pt>
                <c:pt idx="2204">
                  <c:v>56.543656390000002</c:v>
                </c:pt>
                <c:pt idx="2205">
                  <c:v>52.75362844</c:v>
                </c:pt>
                <c:pt idx="2206">
                  <c:v>48.915035570000001</c:v>
                </c:pt>
                <c:pt idx="2207">
                  <c:v>50.876724920000001</c:v>
                </c:pt>
                <c:pt idx="2208">
                  <c:v>36.372072709999998</c:v>
                </c:pt>
                <c:pt idx="2209">
                  <c:v>36.372072709999998</c:v>
                </c:pt>
                <c:pt idx="2210">
                  <c:v>36.372072709999998</c:v>
                </c:pt>
                <c:pt idx="2211">
                  <c:v>35.455780439999998</c:v>
                </c:pt>
                <c:pt idx="2212">
                  <c:v>32.834929119999998</c:v>
                </c:pt>
                <c:pt idx="2213">
                  <c:v>29.366797440000003</c:v>
                </c:pt>
                <c:pt idx="2214">
                  <c:v>27.688215940000003</c:v>
                </c:pt>
                <c:pt idx="2215">
                  <c:v>21.112127709999999</c:v>
                </c:pt>
                <c:pt idx="2216">
                  <c:v>21.112127709999999</c:v>
                </c:pt>
                <c:pt idx="2217">
                  <c:v>21.112127709999999</c:v>
                </c:pt>
                <c:pt idx="2218">
                  <c:v>20.375535559999999</c:v>
                </c:pt>
                <c:pt idx="2219">
                  <c:v>17.920525699999999</c:v>
                </c:pt>
                <c:pt idx="2220">
                  <c:v>1.8627324799999998</c:v>
                </c:pt>
                <c:pt idx="2221">
                  <c:v>-14.47866642</c:v>
                </c:pt>
                <c:pt idx="2222">
                  <c:v>-106.72319391000001</c:v>
                </c:pt>
                <c:pt idx="2223">
                  <c:v>-106.72319391000001</c:v>
                </c:pt>
                <c:pt idx="2224">
                  <c:v>-106.72319391000001</c:v>
                </c:pt>
                <c:pt idx="2225">
                  <c:v>53.245116600000003</c:v>
                </c:pt>
                <c:pt idx="2226">
                  <c:v>45.611630119999994</c:v>
                </c:pt>
                <c:pt idx="2227">
                  <c:v>36.73911794</c:v>
                </c:pt>
                <c:pt idx="2228">
                  <c:v>38.534997189999991</c:v>
                </c:pt>
                <c:pt idx="2229">
                  <c:v>32.170766579999999</c:v>
                </c:pt>
                <c:pt idx="2230">
                  <c:v>32.170766579999999</c:v>
                </c:pt>
                <c:pt idx="2231">
                  <c:v>32.170766579999999</c:v>
                </c:pt>
                <c:pt idx="2232">
                  <c:v>48.531327859999998</c:v>
                </c:pt>
                <c:pt idx="2233">
                  <c:v>47.315869869999993</c:v>
                </c:pt>
                <c:pt idx="2234">
                  <c:v>62.03053697</c:v>
                </c:pt>
                <c:pt idx="2235">
                  <c:v>55.440185630000002</c:v>
                </c:pt>
                <c:pt idx="2236">
                  <c:v>50.645636180000004</c:v>
                </c:pt>
                <c:pt idx="2237">
                  <c:v>50.645636180000004</c:v>
                </c:pt>
                <c:pt idx="2238">
                  <c:v>50.645636180000004</c:v>
                </c:pt>
                <c:pt idx="2239">
                  <c:v>47.873227049999997</c:v>
                </c:pt>
                <c:pt idx="2240">
                  <c:v>44.388252220000005</c:v>
                </c:pt>
                <c:pt idx="2241">
                  <c:v>41.084146420000003</c:v>
                </c:pt>
                <c:pt idx="2242">
                  <c:v>41.296848390000001</c:v>
                </c:pt>
                <c:pt idx="2243">
                  <c:v>38.48196179</c:v>
                </c:pt>
                <c:pt idx="2244">
                  <c:v>38.48196179</c:v>
                </c:pt>
                <c:pt idx="2245">
                  <c:v>38.48196179</c:v>
                </c:pt>
                <c:pt idx="2246">
                  <c:v>33.594199759999995</c:v>
                </c:pt>
                <c:pt idx="2247">
                  <c:v>31.945530050000002</c:v>
                </c:pt>
                <c:pt idx="2248">
                  <c:v>28.646714660000001</c:v>
                </c:pt>
                <c:pt idx="2249">
                  <c:v>12.343242679999999</c:v>
                </c:pt>
                <c:pt idx="2250">
                  <c:v>-80.758669590000011</c:v>
                </c:pt>
                <c:pt idx="2251">
                  <c:v>-80.758669590000011</c:v>
                </c:pt>
                <c:pt idx="2252">
                  <c:v>-80.758669590000011</c:v>
                </c:pt>
                <c:pt idx="2253">
                  <c:v>117.0178011</c:v>
                </c:pt>
                <c:pt idx="2254">
                  <c:v>130.62440469999999</c:v>
                </c:pt>
                <c:pt idx="2255">
                  <c:v>87.319643469999988</c:v>
                </c:pt>
                <c:pt idx="2256">
                  <c:v>161.05029127</c:v>
                </c:pt>
                <c:pt idx="2257">
                  <c:v>162.53852831999998</c:v>
                </c:pt>
                <c:pt idx="2258">
                  <c:v>162.53852831999998</c:v>
                </c:pt>
                <c:pt idx="2259">
                  <c:v>162.53852831999998</c:v>
                </c:pt>
                <c:pt idx="2260">
                  <c:v>179.13582213999999</c:v>
                </c:pt>
                <c:pt idx="2261">
                  <c:v>177.34632956999999</c:v>
                </c:pt>
                <c:pt idx="2262">
                  <c:v>174.57239085000001</c:v>
                </c:pt>
                <c:pt idx="2263">
                  <c:v>173.13961913</c:v>
                </c:pt>
                <c:pt idx="2264">
                  <c:v>168.77363112</c:v>
                </c:pt>
                <c:pt idx="2265">
                  <c:v>168.77363112</c:v>
                </c:pt>
                <c:pt idx="2266">
                  <c:v>168.77363112</c:v>
                </c:pt>
                <c:pt idx="2267">
                  <c:v>165.47714834000001</c:v>
                </c:pt>
                <c:pt idx="2268">
                  <c:v>156.99965197</c:v>
                </c:pt>
                <c:pt idx="2269">
                  <c:v>147.24644938999998</c:v>
                </c:pt>
                <c:pt idx="2270">
                  <c:v>138.87221775</c:v>
                </c:pt>
                <c:pt idx="2271">
                  <c:v>127.68271145</c:v>
                </c:pt>
                <c:pt idx="2272">
                  <c:v>127.68271145</c:v>
                </c:pt>
                <c:pt idx="2273">
                  <c:v>127.68271145</c:v>
                </c:pt>
                <c:pt idx="2274">
                  <c:v>122.74013718</c:v>
                </c:pt>
                <c:pt idx="2275">
                  <c:v>120.93117873</c:v>
                </c:pt>
                <c:pt idx="2276">
                  <c:v>116.09133267</c:v>
                </c:pt>
                <c:pt idx="2277">
                  <c:v>121.73513531</c:v>
                </c:pt>
                <c:pt idx="2278">
                  <c:v>107.9685662</c:v>
                </c:pt>
                <c:pt idx="2279">
                  <c:v>107.9685662</c:v>
                </c:pt>
                <c:pt idx="2280">
                  <c:v>107.9685662</c:v>
                </c:pt>
                <c:pt idx="2281">
                  <c:v>73.866051599999992</c:v>
                </c:pt>
                <c:pt idx="2282">
                  <c:v>2.3111766200000003</c:v>
                </c:pt>
                <c:pt idx="2283">
                  <c:v>146.65931018000001</c:v>
                </c:pt>
                <c:pt idx="2284">
                  <c:v>142.31430366000001</c:v>
                </c:pt>
                <c:pt idx="2285">
                  <c:v>136.88444745999999</c:v>
                </c:pt>
                <c:pt idx="2286">
                  <c:v>136.88444745999999</c:v>
                </c:pt>
                <c:pt idx="2287">
                  <c:v>136.88444745999999</c:v>
                </c:pt>
                <c:pt idx="2288">
                  <c:v>133.7365112</c:v>
                </c:pt>
                <c:pt idx="2289">
                  <c:v>127.58826361</c:v>
                </c:pt>
                <c:pt idx="2290">
                  <c:v>119.92056843000002</c:v>
                </c:pt>
                <c:pt idx="2291">
                  <c:v>119.92056843000002</c:v>
                </c:pt>
                <c:pt idx="2292">
                  <c:v>119.92056843000002</c:v>
                </c:pt>
                <c:pt idx="2293">
                  <c:v>119.92056843000002</c:v>
                </c:pt>
                <c:pt idx="2294">
                  <c:v>119.92056843000002</c:v>
                </c:pt>
                <c:pt idx="2295">
                  <c:v>119.92056843000002</c:v>
                </c:pt>
                <c:pt idx="2296">
                  <c:v>132.10104654</c:v>
                </c:pt>
                <c:pt idx="2297">
                  <c:v>130.52388913999999</c:v>
                </c:pt>
                <c:pt idx="2298">
                  <c:v>126.55681598999999</c:v>
                </c:pt>
                <c:pt idx="2299">
                  <c:v>124.49210416</c:v>
                </c:pt>
                <c:pt idx="2300">
                  <c:v>124.49210416</c:v>
                </c:pt>
                <c:pt idx="2301">
                  <c:v>124.49210416</c:v>
                </c:pt>
                <c:pt idx="2302">
                  <c:v>125.06363209</c:v>
                </c:pt>
                <c:pt idx="2303">
                  <c:v>123.70635206</c:v>
                </c:pt>
                <c:pt idx="2304">
                  <c:v>119.79862478</c:v>
                </c:pt>
                <c:pt idx="2305">
                  <c:v>118.45651347</c:v>
                </c:pt>
                <c:pt idx="2306">
                  <c:v>115.66760932999999</c:v>
                </c:pt>
                <c:pt idx="2307">
                  <c:v>115.66760932999999</c:v>
                </c:pt>
                <c:pt idx="2308">
                  <c:v>115.66760932999999</c:v>
                </c:pt>
                <c:pt idx="2309">
                  <c:v>114.91282867</c:v>
                </c:pt>
                <c:pt idx="2310">
                  <c:v>113.99172643999999</c:v>
                </c:pt>
                <c:pt idx="2311">
                  <c:v>82.985029440000005</c:v>
                </c:pt>
                <c:pt idx="2312">
                  <c:v>1.0762522300000001</c:v>
                </c:pt>
                <c:pt idx="2313">
                  <c:v>80.242174120000016</c:v>
                </c:pt>
                <c:pt idx="2314">
                  <c:v>80.242174120000016</c:v>
                </c:pt>
                <c:pt idx="2315">
                  <c:v>80.242174120000016</c:v>
                </c:pt>
                <c:pt idx="2316">
                  <c:v>292.77440667000002</c:v>
                </c:pt>
                <c:pt idx="2317">
                  <c:v>291.80708052999995</c:v>
                </c:pt>
                <c:pt idx="2318">
                  <c:v>293.00444925999994</c:v>
                </c:pt>
                <c:pt idx="2319">
                  <c:v>296.43958557000002</c:v>
                </c:pt>
                <c:pt idx="2320">
                  <c:v>296.43958557000002</c:v>
                </c:pt>
                <c:pt idx="2321">
                  <c:v>296.43958557000002</c:v>
                </c:pt>
                <c:pt idx="2322">
                  <c:v>296.43958557000002</c:v>
                </c:pt>
                <c:pt idx="2323">
                  <c:v>290.29297794999997</c:v>
                </c:pt>
                <c:pt idx="2324">
                  <c:v>288.84431183999999</c:v>
                </c:pt>
                <c:pt idx="2325">
                  <c:v>289.81892866000004</c:v>
                </c:pt>
                <c:pt idx="2326">
                  <c:v>287.50938769999999</c:v>
                </c:pt>
                <c:pt idx="2327">
                  <c:v>277.30159001999999</c:v>
                </c:pt>
                <c:pt idx="2328">
                  <c:v>277.30159001999999</c:v>
                </c:pt>
                <c:pt idx="2329">
                  <c:v>277.30159001999999</c:v>
                </c:pt>
                <c:pt idx="2330">
                  <c:v>270.03189911999999</c:v>
                </c:pt>
                <c:pt idx="2331">
                  <c:v>268.36614092999997</c:v>
                </c:pt>
                <c:pt idx="2332">
                  <c:v>260.21712112</c:v>
                </c:pt>
                <c:pt idx="2333">
                  <c:v>260.21712112</c:v>
                </c:pt>
                <c:pt idx="2334">
                  <c:v>260.21712112</c:v>
                </c:pt>
                <c:pt idx="2335">
                  <c:v>260.21712112</c:v>
                </c:pt>
                <c:pt idx="2336">
                  <c:v>260.21712112</c:v>
                </c:pt>
                <c:pt idx="2337">
                  <c:v>258.51870583000004</c:v>
                </c:pt>
                <c:pt idx="2338">
                  <c:v>253.86178716999999</c:v>
                </c:pt>
                <c:pt idx="2339">
                  <c:v>248.76798079</c:v>
                </c:pt>
                <c:pt idx="2340">
                  <c:v>228.1657074</c:v>
                </c:pt>
                <c:pt idx="2341">
                  <c:v>214.02134282</c:v>
                </c:pt>
                <c:pt idx="2342">
                  <c:v>214.02134282</c:v>
                </c:pt>
                <c:pt idx="2343">
                  <c:v>214.02134282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EE-442C-8B5E-456C24FCF4E3}"/>
            </c:ext>
          </c:extLst>
        </c:ser>
        <c:ser>
          <c:idx val="1"/>
          <c:order val="1"/>
          <c:tx>
            <c:v>12 mdr. gnms.</c:v>
          </c:tx>
          <c:spPr>
            <a:ln w="25400">
              <a:solidFill>
                <a:srgbClr val="3333CC"/>
              </a:solidFill>
              <a:prstDash val="solid"/>
            </a:ln>
          </c:spPr>
          <c:marker>
            <c:symbol val="none"/>
          </c:marker>
          <c:cat>
            <c:numRef>
              <c:f>'Gns. kassebeholdning'!$A$1876:$A$4219</c:f>
              <c:numCache>
                <c:formatCode>m/d/yyyy</c:formatCode>
                <c:ptCount val="2344"/>
                <c:pt idx="0">
                  <c:v>41639</c:v>
                </c:pt>
                <c:pt idx="1">
                  <c:v>41640</c:v>
                </c:pt>
                <c:pt idx="2">
                  <c:v>41641</c:v>
                </c:pt>
                <c:pt idx="3">
                  <c:v>41642</c:v>
                </c:pt>
                <c:pt idx="4">
                  <c:v>41643</c:v>
                </c:pt>
                <c:pt idx="5">
                  <c:v>41644</c:v>
                </c:pt>
                <c:pt idx="6">
                  <c:v>41645</c:v>
                </c:pt>
                <c:pt idx="7">
                  <c:v>41646</c:v>
                </c:pt>
                <c:pt idx="8">
                  <c:v>41647</c:v>
                </c:pt>
                <c:pt idx="9">
                  <c:v>41648</c:v>
                </c:pt>
                <c:pt idx="10">
                  <c:v>41649</c:v>
                </c:pt>
                <c:pt idx="11">
                  <c:v>41650</c:v>
                </c:pt>
                <c:pt idx="12">
                  <c:v>41651</c:v>
                </c:pt>
                <c:pt idx="13">
                  <c:v>41652</c:v>
                </c:pt>
                <c:pt idx="14">
                  <c:v>41653</c:v>
                </c:pt>
                <c:pt idx="15">
                  <c:v>41654</c:v>
                </c:pt>
                <c:pt idx="16">
                  <c:v>41655</c:v>
                </c:pt>
                <c:pt idx="17">
                  <c:v>41656</c:v>
                </c:pt>
                <c:pt idx="18">
                  <c:v>41657</c:v>
                </c:pt>
                <c:pt idx="19">
                  <c:v>41658</c:v>
                </c:pt>
                <c:pt idx="20">
                  <c:v>41659</c:v>
                </c:pt>
                <c:pt idx="21">
                  <c:v>41660</c:v>
                </c:pt>
                <c:pt idx="22">
                  <c:v>41661</c:v>
                </c:pt>
                <c:pt idx="23">
                  <c:v>41662</c:v>
                </c:pt>
                <c:pt idx="24">
                  <c:v>41663</c:v>
                </c:pt>
                <c:pt idx="25">
                  <c:v>41664</c:v>
                </c:pt>
                <c:pt idx="26">
                  <c:v>41665</c:v>
                </c:pt>
                <c:pt idx="27">
                  <c:v>41666</c:v>
                </c:pt>
                <c:pt idx="28">
                  <c:v>41667</c:v>
                </c:pt>
                <c:pt idx="29">
                  <c:v>41668</c:v>
                </c:pt>
                <c:pt idx="30">
                  <c:v>41669</c:v>
                </c:pt>
                <c:pt idx="31">
                  <c:v>41670</c:v>
                </c:pt>
                <c:pt idx="32">
                  <c:v>41671</c:v>
                </c:pt>
                <c:pt idx="33">
                  <c:v>41672</c:v>
                </c:pt>
                <c:pt idx="34">
                  <c:v>41673</c:v>
                </c:pt>
                <c:pt idx="35">
                  <c:v>41674</c:v>
                </c:pt>
                <c:pt idx="36">
                  <c:v>41675</c:v>
                </c:pt>
                <c:pt idx="37">
                  <c:v>41676</c:v>
                </c:pt>
                <c:pt idx="38">
                  <c:v>41677</c:v>
                </c:pt>
                <c:pt idx="39">
                  <c:v>41678</c:v>
                </c:pt>
                <c:pt idx="40">
                  <c:v>41679</c:v>
                </c:pt>
                <c:pt idx="41">
                  <c:v>41680</c:v>
                </c:pt>
                <c:pt idx="42">
                  <c:v>41681</c:v>
                </c:pt>
                <c:pt idx="43">
                  <c:v>41682</c:v>
                </c:pt>
                <c:pt idx="44">
                  <c:v>41683</c:v>
                </c:pt>
                <c:pt idx="45">
                  <c:v>41684</c:v>
                </c:pt>
                <c:pt idx="46">
                  <c:v>41685</c:v>
                </c:pt>
                <c:pt idx="47">
                  <c:v>41686</c:v>
                </c:pt>
                <c:pt idx="48">
                  <c:v>41687</c:v>
                </c:pt>
                <c:pt idx="49">
                  <c:v>41688</c:v>
                </c:pt>
                <c:pt idx="50">
                  <c:v>41689</c:v>
                </c:pt>
                <c:pt idx="51">
                  <c:v>41690</c:v>
                </c:pt>
                <c:pt idx="52">
                  <c:v>41691</c:v>
                </c:pt>
                <c:pt idx="53">
                  <c:v>41692</c:v>
                </c:pt>
                <c:pt idx="54">
                  <c:v>41693</c:v>
                </c:pt>
                <c:pt idx="55">
                  <c:v>41694</c:v>
                </c:pt>
                <c:pt idx="56">
                  <c:v>41695</c:v>
                </c:pt>
                <c:pt idx="57">
                  <c:v>41696</c:v>
                </c:pt>
                <c:pt idx="58">
                  <c:v>41697</c:v>
                </c:pt>
                <c:pt idx="59">
                  <c:v>41698</c:v>
                </c:pt>
                <c:pt idx="60">
                  <c:v>41699</c:v>
                </c:pt>
                <c:pt idx="61">
                  <c:v>41700</c:v>
                </c:pt>
                <c:pt idx="62">
                  <c:v>41701</c:v>
                </c:pt>
                <c:pt idx="63">
                  <c:v>41702</c:v>
                </c:pt>
                <c:pt idx="64">
                  <c:v>41703</c:v>
                </c:pt>
                <c:pt idx="65">
                  <c:v>41704</c:v>
                </c:pt>
                <c:pt idx="66">
                  <c:v>41705</c:v>
                </c:pt>
                <c:pt idx="67">
                  <c:v>41706</c:v>
                </c:pt>
                <c:pt idx="68">
                  <c:v>41707</c:v>
                </c:pt>
                <c:pt idx="69">
                  <c:v>41708</c:v>
                </c:pt>
                <c:pt idx="70">
                  <c:v>41709</c:v>
                </c:pt>
                <c:pt idx="71">
                  <c:v>41710</c:v>
                </c:pt>
                <c:pt idx="72">
                  <c:v>41711</c:v>
                </c:pt>
                <c:pt idx="73">
                  <c:v>41712</c:v>
                </c:pt>
                <c:pt idx="74">
                  <c:v>41713</c:v>
                </c:pt>
                <c:pt idx="75">
                  <c:v>41714</c:v>
                </c:pt>
                <c:pt idx="76">
                  <c:v>41715</c:v>
                </c:pt>
                <c:pt idx="77">
                  <c:v>41716</c:v>
                </c:pt>
                <c:pt idx="78">
                  <c:v>41717</c:v>
                </c:pt>
                <c:pt idx="79">
                  <c:v>41718</c:v>
                </c:pt>
                <c:pt idx="80">
                  <c:v>41719</c:v>
                </c:pt>
                <c:pt idx="81">
                  <c:v>41720</c:v>
                </c:pt>
                <c:pt idx="82">
                  <c:v>41721</c:v>
                </c:pt>
                <c:pt idx="83">
                  <c:v>41722</c:v>
                </c:pt>
                <c:pt idx="84">
                  <c:v>41723</c:v>
                </c:pt>
                <c:pt idx="85">
                  <c:v>41724</c:v>
                </c:pt>
                <c:pt idx="86">
                  <c:v>41725</c:v>
                </c:pt>
                <c:pt idx="87">
                  <c:v>41726</c:v>
                </c:pt>
                <c:pt idx="88">
                  <c:v>41727</c:v>
                </c:pt>
                <c:pt idx="89">
                  <c:v>41728</c:v>
                </c:pt>
                <c:pt idx="90">
                  <c:v>41729</c:v>
                </c:pt>
                <c:pt idx="91">
                  <c:v>41730</c:v>
                </c:pt>
                <c:pt idx="92">
                  <c:v>41731</c:v>
                </c:pt>
                <c:pt idx="93">
                  <c:v>41732</c:v>
                </c:pt>
                <c:pt idx="94">
                  <c:v>41733</c:v>
                </c:pt>
                <c:pt idx="95">
                  <c:v>41734</c:v>
                </c:pt>
                <c:pt idx="96">
                  <c:v>41735</c:v>
                </c:pt>
                <c:pt idx="97">
                  <c:v>41736</c:v>
                </c:pt>
                <c:pt idx="98">
                  <c:v>41737</c:v>
                </c:pt>
                <c:pt idx="99">
                  <c:v>41738</c:v>
                </c:pt>
                <c:pt idx="100">
                  <c:v>41739</c:v>
                </c:pt>
                <c:pt idx="101">
                  <c:v>41740</c:v>
                </c:pt>
                <c:pt idx="102">
                  <c:v>41741</c:v>
                </c:pt>
                <c:pt idx="103">
                  <c:v>41742</c:v>
                </c:pt>
                <c:pt idx="104">
                  <c:v>41743</c:v>
                </c:pt>
                <c:pt idx="105">
                  <c:v>41744</c:v>
                </c:pt>
                <c:pt idx="106">
                  <c:v>41745</c:v>
                </c:pt>
                <c:pt idx="107">
                  <c:v>41746</c:v>
                </c:pt>
                <c:pt idx="108">
                  <c:v>41747</c:v>
                </c:pt>
                <c:pt idx="109">
                  <c:v>41748</c:v>
                </c:pt>
                <c:pt idx="110">
                  <c:v>41749</c:v>
                </c:pt>
                <c:pt idx="111">
                  <c:v>41750</c:v>
                </c:pt>
                <c:pt idx="112">
                  <c:v>41751</c:v>
                </c:pt>
                <c:pt idx="113">
                  <c:v>41752</c:v>
                </c:pt>
                <c:pt idx="114">
                  <c:v>41753</c:v>
                </c:pt>
                <c:pt idx="115">
                  <c:v>41754</c:v>
                </c:pt>
                <c:pt idx="116">
                  <c:v>41755</c:v>
                </c:pt>
                <c:pt idx="117">
                  <c:v>41756</c:v>
                </c:pt>
                <c:pt idx="118">
                  <c:v>41757</c:v>
                </c:pt>
                <c:pt idx="119">
                  <c:v>41758</c:v>
                </c:pt>
                <c:pt idx="120">
                  <c:v>41759</c:v>
                </c:pt>
                <c:pt idx="121">
                  <c:v>41760</c:v>
                </c:pt>
                <c:pt idx="122">
                  <c:v>41761</c:v>
                </c:pt>
                <c:pt idx="123">
                  <c:v>41762</c:v>
                </c:pt>
                <c:pt idx="124">
                  <c:v>41763</c:v>
                </c:pt>
                <c:pt idx="125">
                  <c:v>41764</c:v>
                </c:pt>
                <c:pt idx="126">
                  <c:v>41765</c:v>
                </c:pt>
                <c:pt idx="127">
                  <c:v>41766</c:v>
                </c:pt>
                <c:pt idx="128">
                  <c:v>41767</c:v>
                </c:pt>
                <c:pt idx="129">
                  <c:v>41768</c:v>
                </c:pt>
                <c:pt idx="130">
                  <c:v>41769</c:v>
                </c:pt>
                <c:pt idx="131">
                  <c:v>41770</c:v>
                </c:pt>
                <c:pt idx="132">
                  <c:v>41771</c:v>
                </c:pt>
                <c:pt idx="133">
                  <c:v>41772</c:v>
                </c:pt>
                <c:pt idx="134">
                  <c:v>41773</c:v>
                </c:pt>
                <c:pt idx="135">
                  <c:v>41774</c:v>
                </c:pt>
                <c:pt idx="136">
                  <c:v>41775</c:v>
                </c:pt>
                <c:pt idx="137">
                  <c:v>41776</c:v>
                </c:pt>
                <c:pt idx="138">
                  <c:v>41777</c:v>
                </c:pt>
                <c:pt idx="139">
                  <c:v>41778</c:v>
                </c:pt>
                <c:pt idx="140">
                  <c:v>41779</c:v>
                </c:pt>
                <c:pt idx="141">
                  <c:v>41780</c:v>
                </c:pt>
                <c:pt idx="142">
                  <c:v>41781</c:v>
                </c:pt>
                <c:pt idx="143">
                  <c:v>41782</c:v>
                </c:pt>
                <c:pt idx="144">
                  <c:v>41783</c:v>
                </c:pt>
                <c:pt idx="145">
                  <c:v>41784</c:v>
                </c:pt>
                <c:pt idx="146">
                  <c:v>41785</c:v>
                </c:pt>
                <c:pt idx="147">
                  <c:v>41786</c:v>
                </c:pt>
                <c:pt idx="148">
                  <c:v>41787</c:v>
                </c:pt>
                <c:pt idx="149">
                  <c:v>41788</c:v>
                </c:pt>
                <c:pt idx="150">
                  <c:v>41789</c:v>
                </c:pt>
                <c:pt idx="151">
                  <c:v>41790</c:v>
                </c:pt>
                <c:pt idx="152">
                  <c:v>41791</c:v>
                </c:pt>
                <c:pt idx="153">
                  <c:v>41792</c:v>
                </c:pt>
                <c:pt idx="154">
                  <c:v>41793</c:v>
                </c:pt>
                <c:pt idx="155">
                  <c:v>41794</c:v>
                </c:pt>
                <c:pt idx="156">
                  <c:v>41795</c:v>
                </c:pt>
                <c:pt idx="157">
                  <c:v>41796</c:v>
                </c:pt>
                <c:pt idx="158">
                  <c:v>41797</c:v>
                </c:pt>
                <c:pt idx="159">
                  <c:v>41798</c:v>
                </c:pt>
                <c:pt idx="160">
                  <c:v>41799</c:v>
                </c:pt>
                <c:pt idx="161">
                  <c:v>41800</c:v>
                </c:pt>
                <c:pt idx="162">
                  <c:v>41801</c:v>
                </c:pt>
                <c:pt idx="163">
                  <c:v>41802</c:v>
                </c:pt>
                <c:pt idx="164">
                  <c:v>41803</c:v>
                </c:pt>
                <c:pt idx="165">
                  <c:v>41804</c:v>
                </c:pt>
                <c:pt idx="166">
                  <c:v>41805</c:v>
                </c:pt>
                <c:pt idx="167">
                  <c:v>41806</c:v>
                </c:pt>
                <c:pt idx="168">
                  <c:v>41807</c:v>
                </c:pt>
                <c:pt idx="169">
                  <c:v>41808</c:v>
                </c:pt>
                <c:pt idx="170">
                  <c:v>41809</c:v>
                </c:pt>
                <c:pt idx="171">
                  <c:v>41810</c:v>
                </c:pt>
                <c:pt idx="172">
                  <c:v>41811</c:v>
                </c:pt>
                <c:pt idx="173">
                  <c:v>41812</c:v>
                </c:pt>
                <c:pt idx="174">
                  <c:v>41813</c:v>
                </c:pt>
                <c:pt idx="175">
                  <c:v>41814</c:v>
                </c:pt>
                <c:pt idx="176">
                  <c:v>41815</c:v>
                </c:pt>
                <c:pt idx="177">
                  <c:v>41816</c:v>
                </c:pt>
                <c:pt idx="178">
                  <c:v>41817</c:v>
                </c:pt>
                <c:pt idx="179">
                  <c:v>41818</c:v>
                </c:pt>
                <c:pt idx="180">
                  <c:v>41819</c:v>
                </c:pt>
                <c:pt idx="181">
                  <c:v>41820</c:v>
                </c:pt>
                <c:pt idx="182">
                  <c:v>41821</c:v>
                </c:pt>
                <c:pt idx="183">
                  <c:v>41822</c:v>
                </c:pt>
                <c:pt idx="184">
                  <c:v>41823</c:v>
                </c:pt>
                <c:pt idx="185">
                  <c:v>41824</c:v>
                </c:pt>
                <c:pt idx="186">
                  <c:v>41825</c:v>
                </c:pt>
                <c:pt idx="187">
                  <c:v>41826</c:v>
                </c:pt>
                <c:pt idx="188">
                  <c:v>41827</c:v>
                </c:pt>
                <c:pt idx="189">
                  <c:v>41828</c:v>
                </c:pt>
                <c:pt idx="190">
                  <c:v>41829</c:v>
                </c:pt>
                <c:pt idx="191">
                  <c:v>41830</c:v>
                </c:pt>
                <c:pt idx="192">
                  <c:v>41831</c:v>
                </c:pt>
                <c:pt idx="193">
                  <c:v>41832</c:v>
                </c:pt>
                <c:pt idx="194">
                  <c:v>41833</c:v>
                </c:pt>
                <c:pt idx="195">
                  <c:v>41834</c:v>
                </c:pt>
                <c:pt idx="196">
                  <c:v>41835</c:v>
                </c:pt>
                <c:pt idx="197">
                  <c:v>41836</c:v>
                </c:pt>
                <c:pt idx="198">
                  <c:v>41837</c:v>
                </c:pt>
                <c:pt idx="199">
                  <c:v>41838</c:v>
                </c:pt>
                <c:pt idx="200">
                  <c:v>41839</c:v>
                </c:pt>
                <c:pt idx="201">
                  <c:v>41840</c:v>
                </c:pt>
                <c:pt idx="202">
                  <c:v>41841</c:v>
                </c:pt>
                <c:pt idx="203">
                  <c:v>41842</c:v>
                </c:pt>
                <c:pt idx="204">
                  <c:v>41843</c:v>
                </c:pt>
                <c:pt idx="205">
                  <c:v>41844</c:v>
                </c:pt>
                <c:pt idx="206">
                  <c:v>41845</c:v>
                </c:pt>
                <c:pt idx="207">
                  <c:v>41846</c:v>
                </c:pt>
                <c:pt idx="208">
                  <c:v>41847</c:v>
                </c:pt>
                <c:pt idx="209">
                  <c:v>41848</c:v>
                </c:pt>
                <c:pt idx="210">
                  <c:v>41849</c:v>
                </c:pt>
                <c:pt idx="211">
                  <c:v>41850</c:v>
                </c:pt>
                <c:pt idx="212">
                  <c:v>41851</c:v>
                </c:pt>
                <c:pt idx="213">
                  <c:v>41852</c:v>
                </c:pt>
                <c:pt idx="214">
                  <c:v>41853</c:v>
                </c:pt>
                <c:pt idx="215">
                  <c:v>41854</c:v>
                </c:pt>
                <c:pt idx="216">
                  <c:v>41855</c:v>
                </c:pt>
                <c:pt idx="217">
                  <c:v>41856</c:v>
                </c:pt>
                <c:pt idx="218">
                  <c:v>41857</c:v>
                </c:pt>
                <c:pt idx="219">
                  <c:v>41858</c:v>
                </c:pt>
                <c:pt idx="220">
                  <c:v>41859</c:v>
                </c:pt>
                <c:pt idx="221">
                  <c:v>41860</c:v>
                </c:pt>
                <c:pt idx="222">
                  <c:v>41861</c:v>
                </c:pt>
                <c:pt idx="223">
                  <c:v>41862</c:v>
                </c:pt>
                <c:pt idx="224">
                  <c:v>41863</c:v>
                </c:pt>
                <c:pt idx="225">
                  <c:v>41864</c:v>
                </c:pt>
                <c:pt idx="226">
                  <c:v>41865</c:v>
                </c:pt>
                <c:pt idx="227">
                  <c:v>41866</c:v>
                </c:pt>
                <c:pt idx="228">
                  <c:v>41867</c:v>
                </c:pt>
                <c:pt idx="229">
                  <c:v>41868</c:v>
                </c:pt>
                <c:pt idx="230">
                  <c:v>41869</c:v>
                </c:pt>
                <c:pt idx="231">
                  <c:v>41870</c:v>
                </c:pt>
                <c:pt idx="232">
                  <c:v>41871</c:v>
                </c:pt>
                <c:pt idx="233">
                  <c:v>41872</c:v>
                </c:pt>
                <c:pt idx="234">
                  <c:v>41873</c:v>
                </c:pt>
                <c:pt idx="235">
                  <c:v>41874</c:v>
                </c:pt>
                <c:pt idx="236">
                  <c:v>41875</c:v>
                </c:pt>
                <c:pt idx="237">
                  <c:v>41876</c:v>
                </c:pt>
                <c:pt idx="238">
                  <c:v>41877</c:v>
                </c:pt>
                <c:pt idx="239">
                  <c:v>41878</c:v>
                </c:pt>
                <c:pt idx="240">
                  <c:v>41879</c:v>
                </c:pt>
                <c:pt idx="241">
                  <c:v>41880</c:v>
                </c:pt>
                <c:pt idx="242">
                  <c:v>41881</c:v>
                </c:pt>
                <c:pt idx="243">
                  <c:v>41882</c:v>
                </c:pt>
                <c:pt idx="244">
                  <c:v>41883</c:v>
                </c:pt>
                <c:pt idx="245">
                  <c:v>41884</c:v>
                </c:pt>
                <c:pt idx="246">
                  <c:v>41885</c:v>
                </c:pt>
                <c:pt idx="247">
                  <c:v>41886</c:v>
                </c:pt>
                <c:pt idx="248">
                  <c:v>41887</c:v>
                </c:pt>
                <c:pt idx="249">
                  <c:v>41888</c:v>
                </c:pt>
                <c:pt idx="250">
                  <c:v>41889</c:v>
                </c:pt>
                <c:pt idx="251">
                  <c:v>41890</c:v>
                </c:pt>
                <c:pt idx="252">
                  <c:v>41891</c:v>
                </c:pt>
                <c:pt idx="253">
                  <c:v>41892</c:v>
                </c:pt>
                <c:pt idx="254">
                  <c:v>41893</c:v>
                </c:pt>
                <c:pt idx="255">
                  <c:v>41894</c:v>
                </c:pt>
                <c:pt idx="256">
                  <c:v>41895</c:v>
                </c:pt>
                <c:pt idx="257">
                  <c:v>41896</c:v>
                </c:pt>
                <c:pt idx="258">
                  <c:v>41897</c:v>
                </c:pt>
                <c:pt idx="259">
                  <c:v>41898</c:v>
                </c:pt>
                <c:pt idx="260">
                  <c:v>41899</c:v>
                </c:pt>
                <c:pt idx="261">
                  <c:v>41900</c:v>
                </c:pt>
                <c:pt idx="262">
                  <c:v>41901</c:v>
                </c:pt>
                <c:pt idx="263">
                  <c:v>41902</c:v>
                </c:pt>
                <c:pt idx="264">
                  <c:v>41903</c:v>
                </c:pt>
                <c:pt idx="265">
                  <c:v>41904</c:v>
                </c:pt>
                <c:pt idx="266">
                  <c:v>41905</c:v>
                </c:pt>
                <c:pt idx="267">
                  <c:v>41906</c:v>
                </c:pt>
                <c:pt idx="268">
                  <c:v>41907</c:v>
                </c:pt>
                <c:pt idx="269">
                  <c:v>41908</c:v>
                </c:pt>
                <c:pt idx="270">
                  <c:v>41909</c:v>
                </c:pt>
                <c:pt idx="271">
                  <c:v>41910</c:v>
                </c:pt>
                <c:pt idx="272">
                  <c:v>41911</c:v>
                </c:pt>
                <c:pt idx="273">
                  <c:v>41912</c:v>
                </c:pt>
                <c:pt idx="274">
                  <c:v>41913</c:v>
                </c:pt>
                <c:pt idx="275">
                  <c:v>41914</c:v>
                </c:pt>
                <c:pt idx="276">
                  <c:v>41915</c:v>
                </c:pt>
                <c:pt idx="277">
                  <c:v>41916</c:v>
                </c:pt>
                <c:pt idx="278">
                  <c:v>41917</c:v>
                </c:pt>
                <c:pt idx="279">
                  <c:v>41918</c:v>
                </c:pt>
                <c:pt idx="280">
                  <c:v>41919</c:v>
                </c:pt>
                <c:pt idx="281">
                  <c:v>41920</c:v>
                </c:pt>
                <c:pt idx="282">
                  <c:v>41921</c:v>
                </c:pt>
                <c:pt idx="283">
                  <c:v>41922</c:v>
                </c:pt>
                <c:pt idx="284">
                  <c:v>41923</c:v>
                </c:pt>
                <c:pt idx="285">
                  <c:v>41924</c:v>
                </c:pt>
                <c:pt idx="286">
                  <c:v>41925</c:v>
                </c:pt>
                <c:pt idx="287">
                  <c:v>41926</c:v>
                </c:pt>
                <c:pt idx="288">
                  <c:v>41927</c:v>
                </c:pt>
                <c:pt idx="289">
                  <c:v>41928</c:v>
                </c:pt>
                <c:pt idx="290">
                  <c:v>41929</c:v>
                </c:pt>
                <c:pt idx="291">
                  <c:v>41930</c:v>
                </c:pt>
                <c:pt idx="292">
                  <c:v>41931</c:v>
                </c:pt>
                <c:pt idx="293">
                  <c:v>41932</c:v>
                </c:pt>
                <c:pt idx="294">
                  <c:v>41933</c:v>
                </c:pt>
                <c:pt idx="295">
                  <c:v>41934</c:v>
                </c:pt>
                <c:pt idx="296">
                  <c:v>41935</c:v>
                </c:pt>
                <c:pt idx="297">
                  <c:v>41936</c:v>
                </c:pt>
                <c:pt idx="298">
                  <c:v>41937</c:v>
                </c:pt>
                <c:pt idx="299">
                  <c:v>41938</c:v>
                </c:pt>
                <c:pt idx="300">
                  <c:v>41939</c:v>
                </c:pt>
                <c:pt idx="301">
                  <c:v>41940</c:v>
                </c:pt>
                <c:pt idx="302">
                  <c:v>41941</c:v>
                </c:pt>
                <c:pt idx="303">
                  <c:v>41942</c:v>
                </c:pt>
                <c:pt idx="304">
                  <c:v>41943</c:v>
                </c:pt>
                <c:pt idx="305">
                  <c:v>41944</c:v>
                </c:pt>
                <c:pt idx="306">
                  <c:v>41945</c:v>
                </c:pt>
                <c:pt idx="307">
                  <c:v>41946</c:v>
                </c:pt>
                <c:pt idx="308">
                  <c:v>41947</c:v>
                </c:pt>
                <c:pt idx="309">
                  <c:v>41948</c:v>
                </c:pt>
                <c:pt idx="310">
                  <c:v>41949</c:v>
                </c:pt>
                <c:pt idx="311">
                  <c:v>41950</c:v>
                </c:pt>
                <c:pt idx="312">
                  <c:v>41951</c:v>
                </c:pt>
                <c:pt idx="313">
                  <c:v>41952</c:v>
                </c:pt>
                <c:pt idx="314">
                  <c:v>41953</c:v>
                </c:pt>
                <c:pt idx="315">
                  <c:v>41954</c:v>
                </c:pt>
                <c:pt idx="316">
                  <c:v>41955</c:v>
                </c:pt>
                <c:pt idx="317">
                  <c:v>41956</c:v>
                </c:pt>
                <c:pt idx="318">
                  <c:v>41957</c:v>
                </c:pt>
                <c:pt idx="319">
                  <c:v>41958</c:v>
                </c:pt>
                <c:pt idx="320">
                  <c:v>41959</c:v>
                </c:pt>
                <c:pt idx="321">
                  <c:v>41960</c:v>
                </c:pt>
                <c:pt idx="322">
                  <c:v>41961</c:v>
                </c:pt>
                <c:pt idx="323">
                  <c:v>41962</c:v>
                </c:pt>
                <c:pt idx="324">
                  <c:v>41963</c:v>
                </c:pt>
                <c:pt idx="325">
                  <c:v>41964</c:v>
                </c:pt>
                <c:pt idx="326">
                  <c:v>41965</c:v>
                </c:pt>
                <c:pt idx="327">
                  <c:v>41966</c:v>
                </c:pt>
                <c:pt idx="328">
                  <c:v>41967</c:v>
                </c:pt>
                <c:pt idx="329">
                  <c:v>41968</c:v>
                </c:pt>
                <c:pt idx="330">
                  <c:v>41969</c:v>
                </c:pt>
                <c:pt idx="331">
                  <c:v>41970</c:v>
                </c:pt>
                <c:pt idx="332">
                  <c:v>41971</c:v>
                </c:pt>
                <c:pt idx="333">
                  <c:v>41972</c:v>
                </c:pt>
                <c:pt idx="334">
                  <c:v>41973</c:v>
                </c:pt>
                <c:pt idx="335">
                  <c:v>41974</c:v>
                </c:pt>
                <c:pt idx="336">
                  <c:v>41975</c:v>
                </c:pt>
                <c:pt idx="337">
                  <c:v>41976</c:v>
                </c:pt>
                <c:pt idx="338">
                  <c:v>41977</c:v>
                </c:pt>
                <c:pt idx="339">
                  <c:v>41978</c:v>
                </c:pt>
                <c:pt idx="340">
                  <c:v>41979</c:v>
                </c:pt>
                <c:pt idx="341">
                  <c:v>41980</c:v>
                </c:pt>
                <c:pt idx="342">
                  <c:v>41981</c:v>
                </c:pt>
                <c:pt idx="343">
                  <c:v>41982</c:v>
                </c:pt>
                <c:pt idx="344">
                  <c:v>41983</c:v>
                </c:pt>
                <c:pt idx="345">
                  <c:v>41984</c:v>
                </c:pt>
                <c:pt idx="346">
                  <c:v>41985</c:v>
                </c:pt>
                <c:pt idx="347">
                  <c:v>41986</c:v>
                </c:pt>
                <c:pt idx="348">
                  <c:v>41987</c:v>
                </c:pt>
                <c:pt idx="349">
                  <c:v>41988</c:v>
                </c:pt>
                <c:pt idx="350">
                  <c:v>41989</c:v>
                </c:pt>
                <c:pt idx="351">
                  <c:v>41990</c:v>
                </c:pt>
                <c:pt idx="352">
                  <c:v>41991</c:v>
                </c:pt>
                <c:pt idx="353">
                  <c:v>41992</c:v>
                </c:pt>
                <c:pt idx="354">
                  <c:v>41993</c:v>
                </c:pt>
                <c:pt idx="355">
                  <c:v>41994</c:v>
                </c:pt>
                <c:pt idx="356">
                  <c:v>41995</c:v>
                </c:pt>
                <c:pt idx="357">
                  <c:v>41996</c:v>
                </c:pt>
                <c:pt idx="358">
                  <c:v>41997</c:v>
                </c:pt>
                <c:pt idx="359">
                  <c:v>41998</c:v>
                </c:pt>
                <c:pt idx="360">
                  <c:v>41999</c:v>
                </c:pt>
                <c:pt idx="361">
                  <c:v>42000</c:v>
                </c:pt>
                <c:pt idx="362">
                  <c:v>42001</c:v>
                </c:pt>
                <c:pt idx="363">
                  <c:v>42002</c:v>
                </c:pt>
                <c:pt idx="364">
                  <c:v>42003</c:v>
                </c:pt>
                <c:pt idx="365">
                  <c:v>42004</c:v>
                </c:pt>
                <c:pt idx="366">
                  <c:v>42005</c:v>
                </c:pt>
                <c:pt idx="367">
                  <c:v>42006</c:v>
                </c:pt>
                <c:pt idx="368">
                  <c:v>42007</c:v>
                </c:pt>
                <c:pt idx="369">
                  <c:v>42008</c:v>
                </c:pt>
                <c:pt idx="370">
                  <c:v>42009</c:v>
                </c:pt>
                <c:pt idx="371">
                  <c:v>42010</c:v>
                </c:pt>
                <c:pt idx="372">
                  <c:v>42011</c:v>
                </c:pt>
                <c:pt idx="373">
                  <c:v>42012</c:v>
                </c:pt>
                <c:pt idx="374">
                  <c:v>42013</c:v>
                </c:pt>
                <c:pt idx="375">
                  <c:v>42014</c:v>
                </c:pt>
                <c:pt idx="376">
                  <c:v>42015</c:v>
                </c:pt>
                <c:pt idx="377">
                  <c:v>42016</c:v>
                </c:pt>
                <c:pt idx="378">
                  <c:v>42017</c:v>
                </c:pt>
                <c:pt idx="379">
                  <c:v>42018</c:v>
                </c:pt>
                <c:pt idx="380">
                  <c:v>42019</c:v>
                </c:pt>
                <c:pt idx="381">
                  <c:v>42020</c:v>
                </c:pt>
                <c:pt idx="382">
                  <c:v>42021</c:v>
                </c:pt>
                <c:pt idx="383">
                  <c:v>42022</c:v>
                </c:pt>
                <c:pt idx="384">
                  <c:v>42023</c:v>
                </c:pt>
                <c:pt idx="385">
                  <c:v>42024</c:v>
                </c:pt>
                <c:pt idx="386">
                  <c:v>42025</c:v>
                </c:pt>
                <c:pt idx="387">
                  <c:v>42026</c:v>
                </c:pt>
                <c:pt idx="388">
                  <c:v>42027</c:v>
                </c:pt>
                <c:pt idx="389">
                  <c:v>42028</c:v>
                </c:pt>
                <c:pt idx="390">
                  <c:v>42029</c:v>
                </c:pt>
                <c:pt idx="391">
                  <c:v>42030</c:v>
                </c:pt>
                <c:pt idx="392">
                  <c:v>42031</c:v>
                </c:pt>
                <c:pt idx="393">
                  <c:v>42032</c:v>
                </c:pt>
                <c:pt idx="394">
                  <c:v>42033</c:v>
                </c:pt>
                <c:pt idx="395">
                  <c:v>42034</c:v>
                </c:pt>
                <c:pt idx="396">
                  <c:v>42035</c:v>
                </c:pt>
                <c:pt idx="397">
                  <c:v>42036</c:v>
                </c:pt>
                <c:pt idx="398">
                  <c:v>42037</c:v>
                </c:pt>
                <c:pt idx="399">
                  <c:v>42038</c:v>
                </c:pt>
                <c:pt idx="400">
                  <c:v>42039</c:v>
                </c:pt>
                <c:pt idx="401">
                  <c:v>42040</c:v>
                </c:pt>
                <c:pt idx="402">
                  <c:v>42041</c:v>
                </c:pt>
                <c:pt idx="403">
                  <c:v>42042</c:v>
                </c:pt>
                <c:pt idx="404">
                  <c:v>42043</c:v>
                </c:pt>
                <c:pt idx="405">
                  <c:v>42044</c:v>
                </c:pt>
                <c:pt idx="406">
                  <c:v>42045</c:v>
                </c:pt>
                <c:pt idx="407">
                  <c:v>42046</c:v>
                </c:pt>
                <c:pt idx="408">
                  <c:v>42047</c:v>
                </c:pt>
                <c:pt idx="409">
                  <c:v>42048</c:v>
                </c:pt>
                <c:pt idx="410">
                  <c:v>42049</c:v>
                </c:pt>
                <c:pt idx="411">
                  <c:v>42050</c:v>
                </c:pt>
                <c:pt idx="412">
                  <c:v>42051</c:v>
                </c:pt>
                <c:pt idx="413">
                  <c:v>42052</c:v>
                </c:pt>
                <c:pt idx="414">
                  <c:v>42053</c:v>
                </c:pt>
                <c:pt idx="415">
                  <c:v>42054</c:v>
                </c:pt>
                <c:pt idx="416">
                  <c:v>42055</c:v>
                </c:pt>
                <c:pt idx="417">
                  <c:v>42056</c:v>
                </c:pt>
                <c:pt idx="418">
                  <c:v>42057</c:v>
                </c:pt>
                <c:pt idx="419">
                  <c:v>42058</c:v>
                </c:pt>
                <c:pt idx="420">
                  <c:v>42059</c:v>
                </c:pt>
                <c:pt idx="421">
                  <c:v>42060</c:v>
                </c:pt>
                <c:pt idx="422">
                  <c:v>42061</c:v>
                </c:pt>
                <c:pt idx="423">
                  <c:v>42062</c:v>
                </c:pt>
                <c:pt idx="424">
                  <c:v>42063</c:v>
                </c:pt>
                <c:pt idx="425">
                  <c:v>42064</c:v>
                </c:pt>
                <c:pt idx="426">
                  <c:v>42065</c:v>
                </c:pt>
                <c:pt idx="427">
                  <c:v>42066</c:v>
                </c:pt>
                <c:pt idx="428">
                  <c:v>42067</c:v>
                </c:pt>
                <c:pt idx="429">
                  <c:v>42068</c:v>
                </c:pt>
                <c:pt idx="430">
                  <c:v>42069</c:v>
                </c:pt>
                <c:pt idx="431">
                  <c:v>42070</c:v>
                </c:pt>
                <c:pt idx="432">
                  <c:v>42071</c:v>
                </c:pt>
                <c:pt idx="433">
                  <c:v>42072</c:v>
                </c:pt>
                <c:pt idx="434">
                  <c:v>42073</c:v>
                </c:pt>
                <c:pt idx="435">
                  <c:v>42074</c:v>
                </c:pt>
                <c:pt idx="436">
                  <c:v>42075</c:v>
                </c:pt>
                <c:pt idx="437">
                  <c:v>42076</c:v>
                </c:pt>
                <c:pt idx="438">
                  <c:v>42077</c:v>
                </c:pt>
                <c:pt idx="439">
                  <c:v>42078</c:v>
                </c:pt>
                <c:pt idx="440">
                  <c:v>42079</c:v>
                </c:pt>
                <c:pt idx="441">
                  <c:v>42080</c:v>
                </c:pt>
                <c:pt idx="442">
                  <c:v>42081</c:v>
                </c:pt>
                <c:pt idx="443">
                  <c:v>42082</c:v>
                </c:pt>
                <c:pt idx="444">
                  <c:v>42083</c:v>
                </c:pt>
                <c:pt idx="445">
                  <c:v>42084</c:v>
                </c:pt>
                <c:pt idx="446">
                  <c:v>42085</c:v>
                </c:pt>
                <c:pt idx="447">
                  <c:v>42086</c:v>
                </c:pt>
                <c:pt idx="448">
                  <c:v>42087</c:v>
                </c:pt>
                <c:pt idx="449">
                  <c:v>42088</c:v>
                </c:pt>
                <c:pt idx="450">
                  <c:v>42089</c:v>
                </c:pt>
                <c:pt idx="451">
                  <c:v>42090</c:v>
                </c:pt>
                <c:pt idx="452">
                  <c:v>42091</c:v>
                </c:pt>
                <c:pt idx="453">
                  <c:v>42092</c:v>
                </c:pt>
                <c:pt idx="454">
                  <c:v>42093</c:v>
                </c:pt>
                <c:pt idx="455">
                  <c:v>42094</c:v>
                </c:pt>
                <c:pt idx="456">
                  <c:v>42095</c:v>
                </c:pt>
                <c:pt idx="457">
                  <c:v>42096</c:v>
                </c:pt>
                <c:pt idx="458">
                  <c:v>42097</c:v>
                </c:pt>
                <c:pt idx="459">
                  <c:v>42098</c:v>
                </c:pt>
                <c:pt idx="460">
                  <c:v>42099</c:v>
                </c:pt>
                <c:pt idx="461">
                  <c:v>42100</c:v>
                </c:pt>
                <c:pt idx="462">
                  <c:v>42101</c:v>
                </c:pt>
                <c:pt idx="463">
                  <c:v>42102</c:v>
                </c:pt>
                <c:pt idx="464">
                  <c:v>42103</c:v>
                </c:pt>
                <c:pt idx="465">
                  <c:v>42104</c:v>
                </c:pt>
                <c:pt idx="466">
                  <c:v>42105</c:v>
                </c:pt>
                <c:pt idx="467">
                  <c:v>42106</c:v>
                </c:pt>
                <c:pt idx="468">
                  <c:v>42107</c:v>
                </c:pt>
                <c:pt idx="469">
                  <c:v>42108</c:v>
                </c:pt>
                <c:pt idx="470">
                  <c:v>42109</c:v>
                </c:pt>
                <c:pt idx="471">
                  <c:v>42110</c:v>
                </c:pt>
                <c:pt idx="472">
                  <c:v>42111</c:v>
                </c:pt>
                <c:pt idx="473">
                  <c:v>42112</c:v>
                </c:pt>
                <c:pt idx="474">
                  <c:v>42113</c:v>
                </c:pt>
                <c:pt idx="475">
                  <c:v>42114</c:v>
                </c:pt>
                <c:pt idx="476">
                  <c:v>42115</c:v>
                </c:pt>
                <c:pt idx="477">
                  <c:v>42116</c:v>
                </c:pt>
                <c:pt idx="478">
                  <c:v>42117</c:v>
                </c:pt>
                <c:pt idx="479">
                  <c:v>42118</c:v>
                </c:pt>
                <c:pt idx="480">
                  <c:v>42119</c:v>
                </c:pt>
                <c:pt idx="481">
                  <c:v>42120</c:v>
                </c:pt>
                <c:pt idx="482">
                  <c:v>42121</c:v>
                </c:pt>
                <c:pt idx="483">
                  <c:v>42122</c:v>
                </c:pt>
                <c:pt idx="484">
                  <c:v>42123</c:v>
                </c:pt>
                <c:pt idx="485">
                  <c:v>42124</c:v>
                </c:pt>
                <c:pt idx="486">
                  <c:v>42125</c:v>
                </c:pt>
                <c:pt idx="487">
                  <c:v>42126</c:v>
                </c:pt>
                <c:pt idx="488">
                  <c:v>42127</c:v>
                </c:pt>
                <c:pt idx="489">
                  <c:v>42128</c:v>
                </c:pt>
                <c:pt idx="490">
                  <c:v>42129</c:v>
                </c:pt>
                <c:pt idx="491">
                  <c:v>42130</c:v>
                </c:pt>
                <c:pt idx="492">
                  <c:v>42131</c:v>
                </c:pt>
                <c:pt idx="493">
                  <c:v>42132</c:v>
                </c:pt>
                <c:pt idx="494">
                  <c:v>42133</c:v>
                </c:pt>
                <c:pt idx="495">
                  <c:v>42134</c:v>
                </c:pt>
                <c:pt idx="496">
                  <c:v>42135</c:v>
                </c:pt>
                <c:pt idx="497">
                  <c:v>42136</c:v>
                </c:pt>
                <c:pt idx="498">
                  <c:v>42137</c:v>
                </c:pt>
                <c:pt idx="499">
                  <c:v>42138</c:v>
                </c:pt>
                <c:pt idx="500">
                  <c:v>42139</c:v>
                </c:pt>
                <c:pt idx="501">
                  <c:v>42140</c:v>
                </c:pt>
                <c:pt idx="502">
                  <c:v>42141</c:v>
                </c:pt>
                <c:pt idx="503">
                  <c:v>42142</c:v>
                </c:pt>
                <c:pt idx="504">
                  <c:v>42143</c:v>
                </c:pt>
                <c:pt idx="505">
                  <c:v>42144</c:v>
                </c:pt>
                <c:pt idx="506">
                  <c:v>42145</c:v>
                </c:pt>
                <c:pt idx="507">
                  <c:v>42146</c:v>
                </c:pt>
                <c:pt idx="508">
                  <c:v>42147</c:v>
                </c:pt>
                <c:pt idx="509">
                  <c:v>42148</c:v>
                </c:pt>
                <c:pt idx="510">
                  <c:v>42149</c:v>
                </c:pt>
                <c:pt idx="511">
                  <c:v>42150</c:v>
                </c:pt>
                <c:pt idx="512">
                  <c:v>42151</c:v>
                </c:pt>
                <c:pt idx="513">
                  <c:v>42152</c:v>
                </c:pt>
                <c:pt idx="514">
                  <c:v>42153</c:v>
                </c:pt>
                <c:pt idx="515">
                  <c:v>42154</c:v>
                </c:pt>
                <c:pt idx="516">
                  <c:v>42155</c:v>
                </c:pt>
                <c:pt idx="517">
                  <c:v>42156</c:v>
                </c:pt>
                <c:pt idx="518">
                  <c:v>42157</c:v>
                </c:pt>
                <c:pt idx="519">
                  <c:v>42158</c:v>
                </c:pt>
                <c:pt idx="520">
                  <c:v>42159</c:v>
                </c:pt>
                <c:pt idx="521">
                  <c:v>42160</c:v>
                </c:pt>
                <c:pt idx="522">
                  <c:v>42161</c:v>
                </c:pt>
                <c:pt idx="523">
                  <c:v>42162</c:v>
                </c:pt>
                <c:pt idx="524">
                  <c:v>42163</c:v>
                </c:pt>
                <c:pt idx="525">
                  <c:v>42164</c:v>
                </c:pt>
                <c:pt idx="526">
                  <c:v>42165</c:v>
                </c:pt>
                <c:pt idx="527">
                  <c:v>42166</c:v>
                </c:pt>
                <c:pt idx="528">
                  <c:v>42167</c:v>
                </c:pt>
                <c:pt idx="529">
                  <c:v>42168</c:v>
                </c:pt>
                <c:pt idx="530">
                  <c:v>42169</c:v>
                </c:pt>
                <c:pt idx="531">
                  <c:v>42170</c:v>
                </c:pt>
                <c:pt idx="532">
                  <c:v>42171</c:v>
                </c:pt>
                <c:pt idx="533">
                  <c:v>42172</c:v>
                </c:pt>
                <c:pt idx="534">
                  <c:v>42173</c:v>
                </c:pt>
                <c:pt idx="535">
                  <c:v>42174</c:v>
                </c:pt>
                <c:pt idx="536">
                  <c:v>42175</c:v>
                </c:pt>
                <c:pt idx="537">
                  <c:v>42176</c:v>
                </c:pt>
                <c:pt idx="538">
                  <c:v>42177</c:v>
                </c:pt>
                <c:pt idx="539">
                  <c:v>42178</c:v>
                </c:pt>
                <c:pt idx="540">
                  <c:v>42179</c:v>
                </c:pt>
                <c:pt idx="541">
                  <c:v>42180</c:v>
                </c:pt>
                <c:pt idx="542">
                  <c:v>42181</c:v>
                </c:pt>
                <c:pt idx="543">
                  <c:v>42182</c:v>
                </c:pt>
                <c:pt idx="544">
                  <c:v>42183</c:v>
                </c:pt>
                <c:pt idx="545">
                  <c:v>42184</c:v>
                </c:pt>
                <c:pt idx="546">
                  <c:v>42185</c:v>
                </c:pt>
                <c:pt idx="547">
                  <c:v>42186</c:v>
                </c:pt>
                <c:pt idx="548">
                  <c:v>42187</c:v>
                </c:pt>
                <c:pt idx="549">
                  <c:v>42188</c:v>
                </c:pt>
                <c:pt idx="550">
                  <c:v>42189</c:v>
                </c:pt>
                <c:pt idx="551">
                  <c:v>42190</c:v>
                </c:pt>
                <c:pt idx="552">
                  <c:v>42191</c:v>
                </c:pt>
                <c:pt idx="553">
                  <c:v>42192</c:v>
                </c:pt>
                <c:pt idx="554">
                  <c:v>42193</c:v>
                </c:pt>
                <c:pt idx="555">
                  <c:v>42194</c:v>
                </c:pt>
                <c:pt idx="556">
                  <c:v>42195</c:v>
                </c:pt>
                <c:pt idx="557">
                  <c:v>42196</c:v>
                </c:pt>
                <c:pt idx="558">
                  <c:v>42197</c:v>
                </c:pt>
                <c:pt idx="559">
                  <c:v>42198</c:v>
                </c:pt>
                <c:pt idx="560">
                  <c:v>42199</c:v>
                </c:pt>
                <c:pt idx="561">
                  <c:v>42200</c:v>
                </c:pt>
                <c:pt idx="562">
                  <c:v>42201</c:v>
                </c:pt>
                <c:pt idx="563">
                  <c:v>42202</c:v>
                </c:pt>
                <c:pt idx="564">
                  <c:v>42203</c:v>
                </c:pt>
                <c:pt idx="565">
                  <c:v>42204</c:v>
                </c:pt>
                <c:pt idx="566">
                  <c:v>42205</c:v>
                </c:pt>
                <c:pt idx="567">
                  <c:v>42206</c:v>
                </c:pt>
                <c:pt idx="568">
                  <c:v>42207</c:v>
                </c:pt>
                <c:pt idx="569">
                  <c:v>42208</c:v>
                </c:pt>
                <c:pt idx="570">
                  <c:v>42209</c:v>
                </c:pt>
                <c:pt idx="571">
                  <c:v>42210</c:v>
                </c:pt>
                <c:pt idx="572">
                  <c:v>42211</c:v>
                </c:pt>
                <c:pt idx="573">
                  <c:v>42212</c:v>
                </c:pt>
                <c:pt idx="574">
                  <c:v>42213</c:v>
                </c:pt>
                <c:pt idx="575">
                  <c:v>42214</c:v>
                </c:pt>
                <c:pt idx="576">
                  <c:v>42215</c:v>
                </c:pt>
                <c:pt idx="577">
                  <c:v>42216</c:v>
                </c:pt>
                <c:pt idx="578">
                  <c:v>42217</c:v>
                </c:pt>
                <c:pt idx="579">
                  <c:v>42218</c:v>
                </c:pt>
                <c:pt idx="580">
                  <c:v>42219</c:v>
                </c:pt>
                <c:pt idx="581">
                  <c:v>42220</c:v>
                </c:pt>
                <c:pt idx="582">
                  <c:v>42221</c:v>
                </c:pt>
                <c:pt idx="583">
                  <c:v>42222</c:v>
                </c:pt>
                <c:pt idx="584">
                  <c:v>42223</c:v>
                </c:pt>
                <c:pt idx="585">
                  <c:v>42224</c:v>
                </c:pt>
                <c:pt idx="586">
                  <c:v>42225</c:v>
                </c:pt>
                <c:pt idx="587">
                  <c:v>42226</c:v>
                </c:pt>
                <c:pt idx="588">
                  <c:v>42227</c:v>
                </c:pt>
                <c:pt idx="589">
                  <c:v>42228</c:v>
                </c:pt>
                <c:pt idx="590">
                  <c:v>42229</c:v>
                </c:pt>
                <c:pt idx="591">
                  <c:v>42230</c:v>
                </c:pt>
                <c:pt idx="592">
                  <c:v>42231</c:v>
                </c:pt>
                <c:pt idx="593">
                  <c:v>42232</c:v>
                </c:pt>
                <c:pt idx="594">
                  <c:v>42233</c:v>
                </c:pt>
                <c:pt idx="595">
                  <c:v>42234</c:v>
                </c:pt>
                <c:pt idx="596">
                  <c:v>42235</c:v>
                </c:pt>
                <c:pt idx="597">
                  <c:v>42236</c:v>
                </c:pt>
                <c:pt idx="598">
                  <c:v>42237</c:v>
                </c:pt>
                <c:pt idx="599">
                  <c:v>42238</c:v>
                </c:pt>
                <c:pt idx="600">
                  <c:v>42239</c:v>
                </c:pt>
                <c:pt idx="601">
                  <c:v>42240</c:v>
                </c:pt>
                <c:pt idx="602">
                  <c:v>42241</c:v>
                </c:pt>
                <c:pt idx="603">
                  <c:v>42242</c:v>
                </c:pt>
                <c:pt idx="604">
                  <c:v>42243</c:v>
                </c:pt>
                <c:pt idx="605">
                  <c:v>42244</c:v>
                </c:pt>
                <c:pt idx="606">
                  <c:v>42245</c:v>
                </c:pt>
                <c:pt idx="607">
                  <c:v>42246</c:v>
                </c:pt>
                <c:pt idx="608">
                  <c:v>42247</c:v>
                </c:pt>
                <c:pt idx="609">
                  <c:v>42248</c:v>
                </c:pt>
                <c:pt idx="610">
                  <c:v>42249</c:v>
                </c:pt>
                <c:pt idx="611">
                  <c:v>42250</c:v>
                </c:pt>
                <c:pt idx="612">
                  <c:v>42251</c:v>
                </c:pt>
                <c:pt idx="613">
                  <c:v>42252</c:v>
                </c:pt>
                <c:pt idx="614">
                  <c:v>42253</c:v>
                </c:pt>
                <c:pt idx="615">
                  <c:v>42254</c:v>
                </c:pt>
                <c:pt idx="616">
                  <c:v>42255</c:v>
                </c:pt>
                <c:pt idx="617">
                  <c:v>42256</c:v>
                </c:pt>
                <c:pt idx="618">
                  <c:v>42257</c:v>
                </c:pt>
                <c:pt idx="619">
                  <c:v>42258</c:v>
                </c:pt>
                <c:pt idx="620">
                  <c:v>42259</c:v>
                </c:pt>
                <c:pt idx="621">
                  <c:v>42260</c:v>
                </c:pt>
                <c:pt idx="622">
                  <c:v>42261</c:v>
                </c:pt>
                <c:pt idx="623">
                  <c:v>42262</c:v>
                </c:pt>
                <c:pt idx="624">
                  <c:v>42263</c:v>
                </c:pt>
                <c:pt idx="625">
                  <c:v>42264</c:v>
                </c:pt>
                <c:pt idx="626">
                  <c:v>42265</c:v>
                </c:pt>
                <c:pt idx="627">
                  <c:v>42266</c:v>
                </c:pt>
                <c:pt idx="628">
                  <c:v>42267</c:v>
                </c:pt>
                <c:pt idx="629">
                  <c:v>42268</c:v>
                </c:pt>
                <c:pt idx="630">
                  <c:v>42269</c:v>
                </c:pt>
                <c:pt idx="631">
                  <c:v>42270</c:v>
                </c:pt>
                <c:pt idx="632">
                  <c:v>42271</c:v>
                </c:pt>
                <c:pt idx="633">
                  <c:v>42272</c:v>
                </c:pt>
                <c:pt idx="634">
                  <c:v>42273</c:v>
                </c:pt>
                <c:pt idx="635">
                  <c:v>42274</c:v>
                </c:pt>
                <c:pt idx="636">
                  <c:v>42275</c:v>
                </c:pt>
                <c:pt idx="637">
                  <c:v>42276</c:v>
                </c:pt>
                <c:pt idx="638">
                  <c:v>42277</c:v>
                </c:pt>
                <c:pt idx="639">
                  <c:v>42278</c:v>
                </c:pt>
                <c:pt idx="640">
                  <c:v>42279</c:v>
                </c:pt>
                <c:pt idx="641">
                  <c:v>42280</c:v>
                </c:pt>
                <c:pt idx="642">
                  <c:v>42281</c:v>
                </c:pt>
                <c:pt idx="643">
                  <c:v>42282</c:v>
                </c:pt>
                <c:pt idx="644">
                  <c:v>42283</c:v>
                </c:pt>
                <c:pt idx="645">
                  <c:v>42284</c:v>
                </c:pt>
                <c:pt idx="646">
                  <c:v>42285</c:v>
                </c:pt>
                <c:pt idx="647">
                  <c:v>42286</c:v>
                </c:pt>
                <c:pt idx="648">
                  <c:v>42287</c:v>
                </c:pt>
                <c:pt idx="649">
                  <c:v>42288</c:v>
                </c:pt>
                <c:pt idx="650">
                  <c:v>42289</c:v>
                </c:pt>
                <c:pt idx="651">
                  <c:v>42290</c:v>
                </c:pt>
                <c:pt idx="652">
                  <c:v>42291</c:v>
                </c:pt>
                <c:pt idx="653">
                  <c:v>42292</c:v>
                </c:pt>
                <c:pt idx="654">
                  <c:v>42293</c:v>
                </c:pt>
                <c:pt idx="655">
                  <c:v>42294</c:v>
                </c:pt>
                <c:pt idx="656">
                  <c:v>42295</c:v>
                </c:pt>
                <c:pt idx="657">
                  <c:v>42296</c:v>
                </c:pt>
                <c:pt idx="658">
                  <c:v>42297</c:v>
                </c:pt>
                <c:pt idx="659">
                  <c:v>42298</c:v>
                </c:pt>
                <c:pt idx="660">
                  <c:v>42299</c:v>
                </c:pt>
                <c:pt idx="661">
                  <c:v>42300</c:v>
                </c:pt>
                <c:pt idx="662">
                  <c:v>42301</c:v>
                </c:pt>
                <c:pt idx="663">
                  <c:v>42302</c:v>
                </c:pt>
                <c:pt idx="664">
                  <c:v>42303</c:v>
                </c:pt>
                <c:pt idx="665">
                  <c:v>42304</c:v>
                </c:pt>
                <c:pt idx="666">
                  <c:v>42305</c:v>
                </c:pt>
                <c:pt idx="667">
                  <c:v>42306</c:v>
                </c:pt>
                <c:pt idx="668">
                  <c:v>42307</c:v>
                </c:pt>
                <c:pt idx="669">
                  <c:v>42308</c:v>
                </c:pt>
                <c:pt idx="670">
                  <c:v>42309</c:v>
                </c:pt>
                <c:pt idx="671">
                  <c:v>42310</c:v>
                </c:pt>
                <c:pt idx="672">
                  <c:v>42311</c:v>
                </c:pt>
                <c:pt idx="673">
                  <c:v>42312</c:v>
                </c:pt>
                <c:pt idx="674">
                  <c:v>42313</c:v>
                </c:pt>
                <c:pt idx="675">
                  <c:v>42314</c:v>
                </c:pt>
                <c:pt idx="676">
                  <c:v>42315</c:v>
                </c:pt>
                <c:pt idx="677">
                  <c:v>42316</c:v>
                </c:pt>
                <c:pt idx="678">
                  <c:v>42317</c:v>
                </c:pt>
                <c:pt idx="679">
                  <c:v>42318</c:v>
                </c:pt>
                <c:pt idx="680">
                  <c:v>42319</c:v>
                </c:pt>
                <c:pt idx="681">
                  <c:v>42320</c:v>
                </c:pt>
                <c:pt idx="682">
                  <c:v>42321</c:v>
                </c:pt>
                <c:pt idx="683">
                  <c:v>42322</c:v>
                </c:pt>
                <c:pt idx="684">
                  <c:v>42323</c:v>
                </c:pt>
                <c:pt idx="685">
                  <c:v>42324</c:v>
                </c:pt>
                <c:pt idx="686">
                  <c:v>42325</c:v>
                </c:pt>
                <c:pt idx="687">
                  <c:v>42326</c:v>
                </c:pt>
                <c:pt idx="688">
                  <c:v>42327</c:v>
                </c:pt>
                <c:pt idx="689">
                  <c:v>42328</c:v>
                </c:pt>
                <c:pt idx="690">
                  <c:v>42329</c:v>
                </c:pt>
                <c:pt idx="691">
                  <c:v>42330</c:v>
                </c:pt>
                <c:pt idx="692">
                  <c:v>42331</c:v>
                </c:pt>
                <c:pt idx="693">
                  <c:v>42332</c:v>
                </c:pt>
                <c:pt idx="694">
                  <c:v>42333</c:v>
                </c:pt>
                <c:pt idx="695">
                  <c:v>42334</c:v>
                </c:pt>
                <c:pt idx="696">
                  <c:v>42335</c:v>
                </c:pt>
                <c:pt idx="697">
                  <c:v>42336</c:v>
                </c:pt>
                <c:pt idx="698">
                  <c:v>42337</c:v>
                </c:pt>
                <c:pt idx="699">
                  <c:v>42338</c:v>
                </c:pt>
                <c:pt idx="700">
                  <c:v>42339</c:v>
                </c:pt>
                <c:pt idx="701">
                  <c:v>42340</c:v>
                </c:pt>
                <c:pt idx="702">
                  <c:v>42341</c:v>
                </c:pt>
                <c:pt idx="703">
                  <c:v>42342</c:v>
                </c:pt>
                <c:pt idx="704">
                  <c:v>42343</c:v>
                </c:pt>
                <c:pt idx="705">
                  <c:v>42344</c:v>
                </c:pt>
                <c:pt idx="706">
                  <c:v>42345</c:v>
                </c:pt>
                <c:pt idx="707">
                  <c:v>42346</c:v>
                </c:pt>
                <c:pt idx="708">
                  <c:v>42347</c:v>
                </c:pt>
                <c:pt idx="709">
                  <c:v>42348</c:v>
                </c:pt>
                <c:pt idx="710">
                  <c:v>42349</c:v>
                </c:pt>
                <c:pt idx="711">
                  <c:v>42350</c:v>
                </c:pt>
                <c:pt idx="712">
                  <c:v>42351</c:v>
                </c:pt>
                <c:pt idx="713">
                  <c:v>42352</c:v>
                </c:pt>
                <c:pt idx="714">
                  <c:v>42353</c:v>
                </c:pt>
                <c:pt idx="715">
                  <c:v>42354</c:v>
                </c:pt>
                <c:pt idx="716">
                  <c:v>42355</c:v>
                </c:pt>
                <c:pt idx="717">
                  <c:v>42356</c:v>
                </c:pt>
                <c:pt idx="718">
                  <c:v>42357</c:v>
                </c:pt>
                <c:pt idx="719">
                  <c:v>42358</c:v>
                </c:pt>
                <c:pt idx="720">
                  <c:v>42359</c:v>
                </c:pt>
                <c:pt idx="721">
                  <c:v>42360</c:v>
                </c:pt>
                <c:pt idx="722">
                  <c:v>42361</c:v>
                </c:pt>
                <c:pt idx="723">
                  <c:v>42362</c:v>
                </c:pt>
                <c:pt idx="724">
                  <c:v>42363</c:v>
                </c:pt>
                <c:pt idx="725">
                  <c:v>42364</c:v>
                </c:pt>
                <c:pt idx="726">
                  <c:v>42365</c:v>
                </c:pt>
                <c:pt idx="727">
                  <c:v>42366</c:v>
                </c:pt>
                <c:pt idx="728">
                  <c:v>42367</c:v>
                </c:pt>
                <c:pt idx="729">
                  <c:v>42368</c:v>
                </c:pt>
                <c:pt idx="730">
                  <c:v>42369</c:v>
                </c:pt>
                <c:pt idx="731">
                  <c:v>42370</c:v>
                </c:pt>
                <c:pt idx="732">
                  <c:v>42371</c:v>
                </c:pt>
                <c:pt idx="733">
                  <c:v>42372</c:v>
                </c:pt>
                <c:pt idx="734">
                  <c:v>42373</c:v>
                </c:pt>
                <c:pt idx="735">
                  <c:v>42374</c:v>
                </c:pt>
                <c:pt idx="736">
                  <c:v>42375</c:v>
                </c:pt>
                <c:pt idx="737">
                  <c:v>42376</c:v>
                </c:pt>
                <c:pt idx="738">
                  <c:v>42377</c:v>
                </c:pt>
                <c:pt idx="739">
                  <c:v>42378</c:v>
                </c:pt>
                <c:pt idx="740">
                  <c:v>42379</c:v>
                </c:pt>
                <c:pt idx="741">
                  <c:v>42380</c:v>
                </c:pt>
                <c:pt idx="742">
                  <c:v>42381</c:v>
                </c:pt>
                <c:pt idx="743">
                  <c:v>42382</c:v>
                </c:pt>
                <c:pt idx="744">
                  <c:v>42383</c:v>
                </c:pt>
                <c:pt idx="745">
                  <c:v>42384</c:v>
                </c:pt>
                <c:pt idx="746">
                  <c:v>42385</c:v>
                </c:pt>
                <c:pt idx="747">
                  <c:v>42386</c:v>
                </c:pt>
                <c:pt idx="748">
                  <c:v>42387</c:v>
                </c:pt>
                <c:pt idx="749">
                  <c:v>42388</c:v>
                </c:pt>
                <c:pt idx="750">
                  <c:v>42389</c:v>
                </c:pt>
                <c:pt idx="751">
                  <c:v>42390</c:v>
                </c:pt>
                <c:pt idx="752">
                  <c:v>42391</c:v>
                </c:pt>
                <c:pt idx="753">
                  <c:v>42392</c:v>
                </c:pt>
                <c:pt idx="754">
                  <c:v>42393</c:v>
                </c:pt>
                <c:pt idx="755">
                  <c:v>42394</c:v>
                </c:pt>
                <c:pt idx="756">
                  <c:v>42395</c:v>
                </c:pt>
                <c:pt idx="757">
                  <c:v>42396</c:v>
                </c:pt>
                <c:pt idx="758">
                  <c:v>42397</c:v>
                </c:pt>
                <c:pt idx="759">
                  <c:v>42398</c:v>
                </c:pt>
                <c:pt idx="760">
                  <c:v>42399</c:v>
                </c:pt>
                <c:pt idx="761">
                  <c:v>42400</c:v>
                </c:pt>
                <c:pt idx="762">
                  <c:v>42401</c:v>
                </c:pt>
                <c:pt idx="763">
                  <c:v>42402</c:v>
                </c:pt>
                <c:pt idx="764">
                  <c:v>42403</c:v>
                </c:pt>
                <c:pt idx="765">
                  <c:v>42404</c:v>
                </c:pt>
                <c:pt idx="766">
                  <c:v>42405</c:v>
                </c:pt>
                <c:pt idx="767">
                  <c:v>42406</c:v>
                </c:pt>
                <c:pt idx="768">
                  <c:v>42407</c:v>
                </c:pt>
                <c:pt idx="769">
                  <c:v>42408</c:v>
                </c:pt>
                <c:pt idx="770">
                  <c:v>42409</c:v>
                </c:pt>
                <c:pt idx="771">
                  <c:v>42410</c:v>
                </c:pt>
                <c:pt idx="772">
                  <c:v>42411</c:v>
                </c:pt>
                <c:pt idx="773">
                  <c:v>42412</c:v>
                </c:pt>
                <c:pt idx="774">
                  <c:v>42413</c:v>
                </c:pt>
                <c:pt idx="775">
                  <c:v>42414</c:v>
                </c:pt>
                <c:pt idx="776">
                  <c:v>42415</c:v>
                </c:pt>
                <c:pt idx="777">
                  <c:v>42416</c:v>
                </c:pt>
                <c:pt idx="778">
                  <c:v>42417</c:v>
                </c:pt>
                <c:pt idx="779">
                  <c:v>42418</c:v>
                </c:pt>
                <c:pt idx="780">
                  <c:v>42419</c:v>
                </c:pt>
                <c:pt idx="781">
                  <c:v>42420</c:v>
                </c:pt>
                <c:pt idx="782">
                  <c:v>42421</c:v>
                </c:pt>
                <c:pt idx="783">
                  <c:v>42422</c:v>
                </c:pt>
                <c:pt idx="784">
                  <c:v>42423</c:v>
                </c:pt>
                <c:pt idx="785">
                  <c:v>42424</c:v>
                </c:pt>
                <c:pt idx="786">
                  <c:v>42425</c:v>
                </c:pt>
                <c:pt idx="787">
                  <c:v>42426</c:v>
                </c:pt>
                <c:pt idx="788">
                  <c:v>42427</c:v>
                </c:pt>
                <c:pt idx="789">
                  <c:v>42428</c:v>
                </c:pt>
                <c:pt idx="790">
                  <c:v>42429</c:v>
                </c:pt>
                <c:pt idx="791">
                  <c:v>42430</c:v>
                </c:pt>
                <c:pt idx="792">
                  <c:v>42431</c:v>
                </c:pt>
                <c:pt idx="793">
                  <c:v>42432</c:v>
                </c:pt>
                <c:pt idx="794">
                  <c:v>42433</c:v>
                </c:pt>
                <c:pt idx="795">
                  <c:v>42434</c:v>
                </c:pt>
                <c:pt idx="796">
                  <c:v>42435</c:v>
                </c:pt>
                <c:pt idx="797">
                  <c:v>42436</c:v>
                </c:pt>
                <c:pt idx="798">
                  <c:v>42437</c:v>
                </c:pt>
                <c:pt idx="799">
                  <c:v>42438</c:v>
                </c:pt>
                <c:pt idx="800">
                  <c:v>42439</c:v>
                </c:pt>
                <c:pt idx="801">
                  <c:v>42440</c:v>
                </c:pt>
                <c:pt idx="802">
                  <c:v>42441</c:v>
                </c:pt>
                <c:pt idx="803">
                  <c:v>42442</c:v>
                </c:pt>
                <c:pt idx="804">
                  <c:v>42443</c:v>
                </c:pt>
                <c:pt idx="805">
                  <c:v>42444</c:v>
                </c:pt>
                <c:pt idx="806">
                  <c:v>42445</c:v>
                </c:pt>
                <c:pt idx="807">
                  <c:v>42446</c:v>
                </c:pt>
                <c:pt idx="808">
                  <c:v>42447</c:v>
                </c:pt>
                <c:pt idx="809">
                  <c:v>42448</c:v>
                </c:pt>
                <c:pt idx="810">
                  <c:v>42449</c:v>
                </c:pt>
                <c:pt idx="811">
                  <c:v>42450</c:v>
                </c:pt>
                <c:pt idx="812">
                  <c:v>42451</c:v>
                </c:pt>
                <c:pt idx="813">
                  <c:v>42452</c:v>
                </c:pt>
                <c:pt idx="814">
                  <c:v>42453</c:v>
                </c:pt>
                <c:pt idx="815">
                  <c:v>42454</c:v>
                </c:pt>
                <c:pt idx="816">
                  <c:v>42455</c:v>
                </c:pt>
                <c:pt idx="817">
                  <c:v>42456</c:v>
                </c:pt>
                <c:pt idx="818">
                  <c:v>42457</c:v>
                </c:pt>
                <c:pt idx="819">
                  <c:v>42458</c:v>
                </c:pt>
                <c:pt idx="820">
                  <c:v>42459</c:v>
                </c:pt>
                <c:pt idx="821">
                  <c:v>42460</c:v>
                </c:pt>
                <c:pt idx="822">
                  <c:v>42461</c:v>
                </c:pt>
                <c:pt idx="823">
                  <c:v>42462</c:v>
                </c:pt>
                <c:pt idx="824">
                  <c:v>42463</c:v>
                </c:pt>
                <c:pt idx="825">
                  <c:v>42464</c:v>
                </c:pt>
                <c:pt idx="826">
                  <c:v>42465</c:v>
                </c:pt>
                <c:pt idx="827">
                  <c:v>42466</c:v>
                </c:pt>
                <c:pt idx="828">
                  <c:v>42467</c:v>
                </c:pt>
                <c:pt idx="829">
                  <c:v>42468</c:v>
                </c:pt>
                <c:pt idx="830">
                  <c:v>42469</c:v>
                </c:pt>
                <c:pt idx="831">
                  <c:v>42470</c:v>
                </c:pt>
                <c:pt idx="832">
                  <c:v>42471</c:v>
                </c:pt>
                <c:pt idx="833">
                  <c:v>42472</c:v>
                </c:pt>
                <c:pt idx="834">
                  <c:v>42473</c:v>
                </c:pt>
                <c:pt idx="835">
                  <c:v>42474</c:v>
                </c:pt>
                <c:pt idx="836">
                  <c:v>42475</c:v>
                </c:pt>
                <c:pt idx="837">
                  <c:v>42476</c:v>
                </c:pt>
                <c:pt idx="838">
                  <c:v>42477</c:v>
                </c:pt>
                <c:pt idx="839">
                  <c:v>42478</c:v>
                </c:pt>
                <c:pt idx="840">
                  <c:v>42479</c:v>
                </c:pt>
                <c:pt idx="841">
                  <c:v>42480</c:v>
                </c:pt>
                <c:pt idx="842">
                  <c:v>42481</c:v>
                </c:pt>
                <c:pt idx="843">
                  <c:v>42482</c:v>
                </c:pt>
                <c:pt idx="844">
                  <c:v>42483</c:v>
                </c:pt>
                <c:pt idx="845">
                  <c:v>42484</c:v>
                </c:pt>
                <c:pt idx="846">
                  <c:v>42485</c:v>
                </c:pt>
                <c:pt idx="847">
                  <c:v>42486</c:v>
                </c:pt>
                <c:pt idx="848">
                  <c:v>42487</c:v>
                </c:pt>
                <c:pt idx="849">
                  <c:v>42488</c:v>
                </c:pt>
                <c:pt idx="850">
                  <c:v>42489</c:v>
                </c:pt>
                <c:pt idx="851">
                  <c:v>42490</c:v>
                </c:pt>
                <c:pt idx="852">
                  <c:v>42491</c:v>
                </c:pt>
                <c:pt idx="853">
                  <c:v>42492</c:v>
                </c:pt>
                <c:pt idx="854">
                  <c:v>42493</c:v>
                </c:pt>
                <c:pt idx="855">
                  <c:v>42494</c:v>
                </c:pt>
                <c:pt idx="856">
                  <c:v>42495</c:v>
                </c:pt>
                <c:pt idx="857">
                  <c:v>42496</c:v>
                </c:pt>
                <c:pt idx="858">
                  <c:v>42497</c:v>
                </c:pt>
                <c:pt idx="859">
                  <c:v>42498</c:v>
                </c:pt>
                <c:pt idx="860">
                  <c:v>42499</c:v>
                </c:pt>
                <c:pt idx="861">
                  <c:v>42500</c:v>
                </c:pt>
                <c:pt idx="862">
                  <c:v>42501</c:v>
                </c:pt>
                <c:pt idx="863">
                  <c:v>42502</c:v>
                </c:pt>
                <c:pt idx="864">
                  <c:v>42503</c:v>
                </c:pt>
                <c:pt idx="865">
                  <c:v>42504</c:v>
                </c:pt>
                <c:pt idx="866">
                  <c:v>42505</c:v>
                </c:pt>
                <c:pt idx="867">
                  <c:v>42506</c:v>
                </c:pt>
                <c:pt idx="868">
                  <c:v>42507</c:v>
                </c:pt>
                <c:pt idx="869">
                  <c:v>42508</c:v>
                </c:pt>
                <c:pt idx="870">
                  <c:v>42509</c:v>
                </c:pt>
                <c:pt idx="871">
                  <c:v>42510</c:v>
                </c:pt>
                <c:pt idx="872">
                  <c:v>42511</c:v>
                </c:pt>
                <c:pt idx="873">
                  <c:v>42512</c:v>
                </c:pt>
                <c:pt idx="874">
                  <c:v>42513</c:v>
                </c:pt>
                <c:pt idx="875">
                  <c:v>42514</c:v>
                </c:pt>
                <c:pt idx="876">
                  <c:v>42515</c:v>
                </c:pt>
                <c:pt idx="877">
                  <c:v>42516</c:v>
                </c:pt>
                <c:pt idx="878">
                  <c:v>42517</c:v>
                </c:pt>
                <c:pt idx="879">
                  <c:v>42518</c:v>
                </c:pt>
                <c:pt idx="880">
                  <c:v>42519</c:v>
                </c:pt>
                <c:pt idx="881">
                  <c:v>42520</c:v>
                </c:pt>
                <c:pt idx="882">
                  <c:v>42521</c:v>
                </c:pt>
                <c:pt idx="883">
                  <c:v>42522</c:v>
                </c:pt>
                <c:pt idx="884">
                  <c:v>42523</c:v>
                </c:pt>
                <c:pt idx="885">
                  <c:v>42524</c:v>
                </c:pt>
                <c:pt idx="886">
                  <c:v>42525</c:v>
                </c:pt>
                <c:pt idx="887">
                  <c:v>42526</c:v>
                </c:pt>
                <c:pt idx="888">
                  <c:v>42527</c:v>
                </c:pt>
                <c:pt idx="889">
                  <c:v>42528</c:v>
                </c:pt>
                <c:pt idx="890">
                  <c:v>42529</c:v>
                </c:pt>
                <c:pt idx="891">
                  <c:v>42530</c:v>
                </c:pt>
                <c:pt idx="892">
                  <c:v>42531</c:v>
                </c:pt>
                <c:pt idx="893">
                  <c:v>42532</c:v>
                </c:pt>
                <c:pt idx="894">
                  <c:v>42533</c:v>
                </c:pt>
                <c:pt idx="895">
                  <c:v>42534</c:v>
                </c:pt>
                <c:pt idx="896">
                  <c:v>42535</c:v>
                </c:pt>
                <c:pt idx="897">
                  <c:v>42536</c:v>
                </c:pt>
                <c:pt idx="898">
                  <c:v>42537</c:v>
                </c:pt>
                <c:pt idx="899">
                  <c:v>42538</c:v>
                </c:pt>
                <c:pt idx="900">
                  <c:v>42539</c:v>
                </c:pt>
                <c:pt idx="901">
                  <c:v>42540</c:v>
                </c:pt>
                <c:pt idx="902">
                  <c:v>42541</c:v>
                </c:pt>
                <c:pt idx="903">
                  <c:v>42542</c:v>
                </c:pt>
                <c:pt idx="904">
                  <c:v>42543</c:v>
                </c:pt>
                <c:pt idx="905">
                  <c:v>42544</c:v>
                </c:pt>
                <c:pt idx="906">
                  <c:v>42545</c:v>
                </c:pt>
                <c:pt idx="907">
                  <c:v>42546</c:v>
                </c:pt>
                <c:pt idx="908">
                  <c:v>42547</c:v>
                </c:pt>
                <c:pt idx="909">
                  <c:v>42548</c:v>
                </c:pt>
                <c:pt idx="910">
                  <c:v>42549</c:v>
                </c:pt>
                <c:pt idx="911">
                  <c:v>42550</c:v>
                </c:pt>
                <c:pt idx="912">
                  <c:v>42551</c:v>
                </c:pt>
                <c:pt idx="913">
                  <c:v>42552</c:v>
                </c:pt>
                <c:pt idx="914">
                  <c:v>42553</c:v>
                </c:pt>
                <c:pt idx="915">
                  <c:v>42554</c:v>
                </c:pt>
                <c:pt idx="916">
                  <c:v>42555</c:v>
                </c:pt>
                <c:pt idx="917">
                  <c:v>42556</c:v>
                </c:pt>
                <c:pt idx="918">
                  <c:v>42557</c:v>
                </c:pt>
                <c:pt idx="919">
                  <c:v>42558</c:v>
                </c:pt>
                <c:pt idx="920">
                  <c:v>42559</c:v>
                </c:pt>
                <c:pt idx="921">
                  <c:v>42560</c:v>
                </c:pt>
                <c:pt idx="922">
                  <c:v>42561</c:v>
                </c:pt>
                <c:pt idx="923">
                  <c:v>42562</c:v>
                </c:pt>
                <c:pt idx="924">
                  <c:v>42563</c:v>
                </c:pt>
                <c:pt idx="925">
                  <c:v>42564</c:v>
                </c:pt>
                <c:pt idx="926">
                  <c:v>42565</c:v>
                </c:pt>
                <c:pt idx="927">
                  <c:v>42566</c:v>
                </c:pt>
                <c:pt idx="928">
                  <c:v>42567</c:v>
                </c:pt>
                <c:pt idx="929">
                  <c:v>42568</c:v>
                </c:pt>
                <c:pt idx="930">
                  <c:v>42569</c:v>
                </c:pt>
                <c:pt idx="931">
                  <c:v>42570</c:v>
                </c:pt>
                <c:pt idx="932">
                  <c:v>42571</c:v>
                </c:pt>
                <c:pt idx="933">
                  <c:v>42572</c:v>
                </c:pt>
                <c:pt idx="934">
                  <c:v>42573</c:v>
                </c:pt>
                <c:pt idx="935">
                  <c:v>42574</c:v>
                </c:pt>
                <c:pt idx="936">
                  <c:v>42575</c:v>
                </c:pt>
                <c:pt idx="937">
                  <c:v>42576</c:v>
                </c:pt>
                <c:pt idx="938">
                  <c:v>42577</c:v>
                </c:pt>
                <c:pt idx="939">
                  <c:v>42578</c:v>
                </c:pt>
                <c:pt idx="940">
                  <c:v>42579</c:v>
                </c:pt>
                <c:pt idx="941">
                  <c:v>42580</c:v>
                </c:pt>
                <c:pt idx="942">
                  <c:v>42581</c:v>
                </c:pt>
                <c:pt idx="943">
                  <c:v>42582</c:v>
                </c:pt>
                <c:pt idx="944">
                  <c:v>42583</c:v>
                </c:pt>
                <c:pt idx="945">
                  <c:v>42584</c:v>
                </c:pt>
                <c:pt idx="946">
                  <c:v>42585</c:v>
                </c:pt>
                <c:pt idx="947">
                  <c:v>42586</c:v>
                </c:pt>
                <c:pt idx="948">
                  <c:v>42587</c:v>
                </c:pt>
                <c:pt idx="949">
                  <c:v>42588</c:v>
                </c:pt>
                <c:pt idx="950">
                  <c:v>42589</c:v>
                </c:pt>
                <c:pt idx="951">
                  <c:v>42590</c:v>
                </c:pt>
                <c:pt idx="952">
                  <c:v>42591</c:v>
                </c:pt>
                <c:pt idx="953">
                  <c:v>42592</c:v>
                </c:pt>
                <c:pt idx="954">
                  <c:v>42593</c:v>
                </c:pt>
                <c:pt idx="955">
                  <c:v>42594</c:v>
                </c:pt>
                <c:pt idx="956">
                  <c:v>42595</c:v>
                </c:pt>
                <c:pt idx="957">
                  <c:v>42596</c:v>
                </c:pt>
                <c:pt idx="958">
                  <c:v>42597</c:v>
                </c:pt>
                <c:pt idx="959">
                  <c:v>42598</c:v>
                </c:pt>
                <c:pt idx="960">
                  <c:v>42599</c:v>
                </c:pt>
                <c:pt idx="961">
                  <c:v>42600</c:v>
                </c:pt>
                <c:pt idx="962">
                  <c:v>42601</c:v>
                </c:pt>
                <c:pt idx="963">
                  <c:v>42602</c:v>
                </c:pt>
                <c:pt idx="964">
                  <c:v>42603</c:v>
                </c:pt>
                <c:pt idx="965">
                  <c:v>42604</c:v>
                </c:pt>
                <c:pt idx="966">
                  <c:v>42605</c:v>
                </c:pt>
                <c:pt idx="967">
                  <c:v>42606</c:v>
                </c:pt>
                <c:pt idx="968">
                  <c:v>42607</c:v>
                </c:pt>
                <c:pt idx="969">
                  <c:v>42608</c:v>
                </c:pt>
                <c:pt idx="970">
                  <c:v>42609</c:v>
                </c:pt>
                <c:pt idx="971">
                  <c:v>42610</c:v>
                </c:pt>
                <c:pt idx="972">
                  <c:v>42611</c:v>
                </c:pt>
                <c:pt idx="973">
                  <c:v>42612</c:v>
                </c:pt>
                <c:pt idx="974">
                  <c:v>42613</c:v>
                </c:pt>
                <c:pt idx="975">
                  <c:v>42614</c:v>
                </c:pt>
                <c:pt idx="976">
                  <c:v>42615</c:v>
                </c:pt>
                <c:pt idx="977">
                  <c:v>42616</c:v>
                </c:pt>
                <c:pt idx="978">
                  <c:v>42617</c:v>
                </c:pt>
                <c:pt idx="979">
                  <c:v>42618</c:v>
                </c:pt>
                <c:pt idx="980">
                  <c:v>42619</c:v>
                </c:pt>
                <c:pt idx="981">
                  <c:v>42620</c:v>
                </c:pt>
                <c:pt idx="982">
                  <c:v>42621</c:v>
                </c:pt>
                <c:pt idx="983">
                  <c:v>42622</c:v>
                </c:pt>
                <c:pt idx="984">
                  <c:v>42623</c:v>
                </c:pt>
                <c:pt idx="985">
                  <c:v>42624</c:v>
                </c:pt>
                <c:pt idx="986">
                  <c:v>42625</c:v>
                </c:pt>
                <c:pt idx="987">
                  <c:v>42626</c:v>
                </c:pt>
                <c:pt idx="988">
                  <c:v>42627</c:v>
                </c:pt>
                <c:pt idx="989">
                  <c:v>42628</c:v>
                </c:pt>
                <c:pt idx="990">
                  <c:v>42629</c:v>
                </c:pt>
                <c:pt idx="991">
                  <c:v>42630</c:v>
                </c:pt>
                <c:pt idx="992">
                  <c:v>42631</c:v>
                </c:pt>
                <c:pt idx="993">
                  <c:v>42632</c:v>
                </c:pt>
                <c:pt idx="994">
                  <c:v>42633</c:v>
                </c:pt>
                <c:pt idx="995">
                  <c:v>42634</c:v>
                </c:pt>
                <c:pt idx="996">
                  <c:v>42635</c:v>
                </c:pt>
                <c:pt idx="997">
                  <c:v>42636</c:v>
                </c:pt>
                <c:pt idx="998">
                  <c:v>42637</c:v>
                </c:pt>
                <c:pt idx="999">
                  <c:v>42638</c:v>
                </c:pt>
                <c:pt idx="1000">
                  <c:v>42639</c:v>
                </c:pt>
                <c:pt idx="1001">
                  <c:v>42640</c:v>
                </c:pt>
                <c:pt idx="1002">
                  <c:v>42641</c:v>
                </c:pt>
                <c:pt idx="1003">
                  <c:v>42642</c:v>
                </c:pt>
                <c:pt idx="1004">
                  <c:v>42643</c:v>
                </c:pt>
                <c:pt idx="1005">
                  <c:v>42644</c:v>
                </c:pt>
                <c:pt idx="1006">
                  <c:v>42645</c:v>
                </c:pt>
                <c:pt idx="1007">
                  <c:v>42646</c:v>
                </c:pt>
                <c:pt idx="1008">
                  <c:v>42647</c:v>
                </c:pt>
                <c:pt idx="1009">
                  <c:v>42648</c:v>
                </c:pt>
                <c:pt idx="1010">
                  <c:v>42649</c:v>
                </c:pt>
                <c:pt idx="1011">
                  <c:v>42650</c:v>
                </c:pt>
                <c:pt idx="1012">
                  <c:v>42651</c:v>
                </c:pt>
                <c:pt idx="1013">
                  <c:v>42652</c:v>
                </c:pt>
                <c:pt idx="1014">
                  <c:v>42653</c:v>
                </c:pt>
                <c:pt idx="1015">
                  <c:v>42654</c:v>
                </c:pt>
                <c:pt idx="1016">
                  <c:v>42655</c:v>
                </c:pt>
                <c:pt idx="1017">
                  <c:v>42656</c:v>
                </c:pt>
                <c:pt idx="1018">
                  <c:v>42657</c:v>
                </c:pt>
                <c:pt idx="1019">
                  <c:v>42658</c:v>
                </c:pt>
                <c:pt idx="1020">
                  <c:v>42659</c:v>
                </c:pt>
                <c:pt idx="1021">
                  <c:v>42660</c:v>
                </c:pt>
                <c:pt idx="1022">
                  <c:v>42661</c:v>
                </c:pt>
                <c:pt idx="1023">
                  <c:v>42662</c:v>
                </c:pt>
                <c:pt idx="1024">
                  <c:v>42663</c:v>
                </c:pt>
                <c:pt idx="1025">
                  <c:v>42664</c:v>
                </c:pt>
                <c:pt idx="1026">
                  <c:v>42665</c:v>
                </c:pt>
                <c:pt idx="1027">
                  <c:v>42666</c:v>
                </c:pt>
                <c:pt idx="1028">
                  <c:v>42667</c:v>
                </c:pt>
                <c:pt idx="1029">
                  <c:v>42668</c:v>
                </c:pt>
                <c:pt idx="1030">
                  <c:v>42669</c:v>
                </c:pt>
                <c:pt idx="1031">
                  <c:v>42670</c:v>
                </c:pt>
                <c:pt idx="1032">
                  <c:v>42671</c:v>
                </c:pt>
                <c:pt idx="1033">
                  <c:v>42672</c:v>
                </c:pt>
                <c:pt idx="1034">
                  <c:v>42673</c:v>
                </c:pt>
                <c:pt idx="1035">
                  <c:v>42674</c:v>
                </c:pt>
                <c:pt idx="1036">
                  <c:v>42675</c:v>
                </c:pt>
                <c:pt idx="1037">
                  <c:v>42676</c:v>
                </c:pt>
                <c:pt idx="1038">
                  <c:v>42677</c:v>
                </c:pt>
                <c:pt idx="1039">
                  <c:v>42678</c:v>
                </c:pt>
                <c:pt idx="1040">
                  <c:v>42679</c:v>
                </c:pt>
                <c:pt idx="1041">
                  <c:v>42680</c:v>
                </c:pt>
                <c:pt idx="1042">
                  <c:v>42681</c:v>
                </c:pt>
                <c:pt idx="1043">
                  <c:v>42682</c:v>
                </c:pt>
                <c:pt idx="1044">
                  <c:v>42683</c:v>
                </c:pt>
                <c:pt idx="1045">
                  <c:v>42684</c:v>
                </c:pt>
                <c:pt idx="1046">
                  <c:v>42685</c:v>
                </c:pt>
                <c:pt idx="1047">
                  <c:v>42686</c:v>
                </c:pt>
                <c:pt idx="1048">
                  <c:v>42687</c:v>
                </c:pt>
                <c:pt idx="1049">
                  <c:v>42688</c:v>
                </c:pt>
                <c:pt idx="1050">
                  <c:v>42689</c:v>
                </c:pt>
                <c:pt idx="1051">
                  <c:v>42690</c:v>
                </c:pt>
                <c:pt idx="1052">
                  <c:v>42691</c:v>
                </c:pt>
                <c:pt idx="1053">
                  <c:v>42692</c:v>
                </c:pt>
                <c:pt idx="1054">
                  <c:v>42693</c:v>
                </c:pt>
                <c:pt idx="1055">
                  <c:v>42694</c:v>
                </c:pt>
                <c:pt idx="1056">
                  <c:v>42695</c:v>
                </c:pt>
                <c:pt idx="1057">
                  <c:v>42696</c:v>
                </c:pt>
                <c:pt idx="1058">
                  <c:v>42697</c:v>
                </c:pt>
                <c:pt idx="1059">
                  <c:v>42698</c:v>
                </c:pt>
                <c:pt idx="1060">
                  <c:v>42699</c:v>
                </c:pt>
                <c:pt idx="1061">
                  <c:v>42700</c:v>
                </c:pt>
                <c:pt idx="1062">
                  <c:v>42701</c:v>
                </c:pt>
                <c:pt idx="1063">
                  <c:v>42702</c:v>
                </c:pt>
                <c:pt idx="1064">
                  <c:v>42703</c:v>
                </c:pt>
                <c:pt idx="1065">
                  <c:v>42704</c:v>
                </c:pt>
                <c:pt idx="1066">
                  <c:v>42705</c:v>
                </c:pt>
                <c:pt idx="1067">
                  <c:v>42706</c:v>
                </c:pt>
                <c:pt idx="1068">
                  <c:v>42707</c:v>
                </c:pt>
                <c:pt idx="1069">
                  <c:v>42708</c:v>
                </c:pt>
                <c:pt idx="1070">
                  <c:v>42709</c:v>
                </c:pt>
                <c:pt idx="1071">
                  <c:v>42710</c:v>
                </c:pt>
                <c:pt idx="1072">
                  <c:v>42711</c:v>
                </c:pt>
                <c:pt idx="1073">
                  <c:v>42712</c:v>
                </c:pt>
                <c:pt idx="1074">
                  <c:v>42713</c:v>
                </c:pt>
                <c:pt idx="1075">
                  <c:v>42714</c:v>
                </c:pt>
                <c:pt idx="1076">
                  <c:v>42715</c:v>
                </c:pt>
                <c:pt idx="1077">
                  <c:v>42716</c:v>
                </c:pt>
                <c:pt idx="1078">
                  <c:v>42717</c:v>
                </c:pt>
                <c:pt idx="1079">
                  <c:v>42718</c:v>
                </c:pt>
                <c:pt idx="1080">
                  <c:v>42719</c:v>
                </c:pt>
                <c:pt idx="1081">
                  <c:v>42720</c:v>
                </c:pt>
                <c:pt idx="1082">
                  <c:v>42721</c:v>
                </c:pt>
                <c:pt idx="1083">
                  <c:v>42722</c:v>
                </c:pt>
                <c:pt idx="1084">
                  <c:v>42723</c:v>
                </c:pt>
                <c:pt idx="1085">
                  <c:v>42724</c:v>
                </c:pt>
                <c:pt idx="1086">
                  <c:v>42725</c:v>
                </c:pt>
                <c:pt idx="1087">
                  <c:v>42726</c:v>
                </c:pt>
                <c:pt idx="1088">
                  <c:v>42727</c:v>
                </c:pt>
                <c:pt idx="1089">
                  <c:v>42728</c:v>
                </c:pt>
                <c:pt idx="1090">
                  <c:v>42729</c:v>
                </c:pt>
                <c:pt idx="1091">
                  <c:v>42730</c:v>
                </c:pt>
                <c:pt idx="1092">
                  <c:v>42731</c:v>
                </c:pt>
                <c:pt idx="1093">
                  <c:v>42732</c:v>
                </c:pt>
                <c:pt idx="1094">
                  <c:v>42733</c:v>
                </c:pt>
                <c:pt idx="1095">
                  <c:v>42734</c:v>
                </c:pt>
                <c:pt idx="1096">
                  <c:v>42735</c:v>
                </c:pt>
                <c:pt idx="1097">
                  <c:v>42736</c:v>
                </c:pt>
                <c:pt idx="1098">
                  <c:v>42737</c:v>
                </c:pt>
                <c:pt idx="1099">
                  <c:v>42738</c:v>
                </c:pt>
                <c:pt idx="1100">
                  <c:v>42739</c:v>
                </c:pt>
                <c:pt idx="1101">
                  <c:v>42740</c:v>
                </c:pt>
                <c:pt idx="1102">
                  <c:v>42741</c:v>
                </c:pt>
                <c:pt idx="1103">
                  <c:v>42742</c:v>
                </c:pt>
                <c:pt idx="1104">
                  <c:v>42743</c:v>
                </c:pt>
                <c:pt idx="1105">
                  <c:v>42744</c:v>
                </c:pt>
                <c:pt idx="1106">
                  <c:v>42745</c:v>
                </c:pt>
                <c:pt idx="1107">
                  <c:v>42746</c:v>
                </c:pt>
                <c:pt idx="1108">
                  <c:v>42747</c:v>
                </c:pt>
                <c:pt idx="1109">
                  <c:v>42748</c:v>
                </c:pt>
                <c:pt idx="1110">
                  <c:v>42749</c:v>
                </c:pt>
                <c:pt idx="1111">
                  <c:v>42750</c:v>
                </c:pt>
                <c:pt idx="1112">
                  <c:v>42751</c:v>
                </c:pt>
                <c:pt idx="1113">
                  <c:v>42752</c:v>
                </c:pt>
                <c:pt idx="1114">
                  <c:v>42753</c:v>
                </c:pt>
                <c:pt idx="1115">
                  <c:v>42754</c:v>
                </c:pt>
                <c:pt idx="1116">
                  <c:v>42755</c:v>
                </c:pt>
                <c:pt idx="1117">
                  <c:v>42756</c:v>
                </c:pt>
                <c:pt idx="1118">
                  <c:v>42757</c:v>
                </c:pt>
                <c:pt idx="1119">
                  <c:v>42758</c:v>
                </c:pt>
                <c:pt idx="1120">
                  <c:v>42759</c:v>
                </c:pt>
                <c:pt idx="1121">
                  <c:v>42760</c:v>
                </c:pt>
                <c:pt idx="1122">
                  <c:v>42761</c:v>
                </c:pt>
                <c:pt idx="1123">
                  <c:v>42762</c:v>
                </c:pt>
                <c:pt idx="1124">
                  <c:v>42763</c:v>
                </c:pt>
                <c:pt idx="1125">
                  <c:v>42764</c:v>
                </c:pt>
                <c:pt idx="1126">
                  <c:v>42765</c:v>
                </c:pt>
                <c:pt idx="1127">
                  <c:v>42766</c:v>
                </c:pt>
                <c:pt idx="1128">
                  <c:v>42767</c:v>
                </c:pt>
                <c:pt idx="1129">
                  <c:v>42768</c:v>
                </c:pt>
                <c:pt idx="1130">
                  <c:v>42769</c:v>
                </c:pt>
                <c:pt idx="1131">
                  <c:v>42770</c:v>
                </c:pt>
                <c:pt idx="1132">
                  <c:v>42771</c:v>
                </c:pt>
                <c:pt idx="1133">
                  <c:v>42772</c:v>
                </c:pt>
                <c:pt idx="1134">
                  <c:v>42773</c:v>
                </c:pt>
                <c:pt idx="1135">
                  <c:v>42774</c:v>
                </c:pt>
                <c:pt idx="1136">
                  <c:v>42775</c:v>
                </c:pt>
                <c:pt idx="1137">
                  <c:v>42776</c:v>
                </c:pt>
                <c:pt idx="1138">
                  <c:v>42777</c:v>
                </c:pt>
                <c:pt idx="1139">
                  <c:v>42778</c:v>
                </c:pt>
                <c:pt idx="1140">
                  <c:v>42779</c:v>
                </c:pt>
                <c:pt idx="1141">
                  <c:v>42780</c:v>
                </c:pt>
                <c:pt idx="1142">
                  <c:v>42781</c:v>
                </c:pt>
                <c:pt idx="1143">
                  <c:v>42782</c:v>
                </c:pt>
                <c:pt idx="1144">
                  <c:v>42783</c:v>
                </c:pt>
                <c:pt idx="1145">
                  <c:v>42784</c:v>
                </c:pt>
                <c:pt idx="1146">
                  <c:v>42785</c:v>
                </c:pt>
                <c:pt idx="1147">
                  <c:v>42786</c:v>
                </c:pt>
                <c:pt idx="1148">
                  <c:v>42787</c:v>
                </c:pt>
                <c:pt idx="1149">
                  <c:v>42788</c:v>
                </c:pt>
                <c:pt idx="1150">
                  <c:v>42789</c:v>
                </c:pt>
                <c:pt idx="1151">
                  <c:v>42790</c:v>
                </c:pt>
                <c:pt idx="1152">
                  <c:v>42791</c:v>
                </c:pt>
                <c:pt idx="1153">
                  <c:v>42792</c:v>
                </c:pt>
                <c:pt idx="1154">
                  <c:v>42793</c:v>
                </c:pt>
                <c:pt idx="1155">
                  <c:v>42794</c:v>
                </c:pt>
                <c:pt idx="1156">
                  <c:v>42795</c:v>
                </c:pt>
                <c:pt idx="1157">
                  <c:v>42796</c:v>
                </c:pt>
                <c:pt idx="1158">
                  <c:v>42797</c:v>
                </c:pt>
                <c:pt idx="1159">
                  <c:v>42798</c:v>
                </c:pt>
                <c:pt idx="1160">
                  <c:v>42799</c:v>
                </c:pt>
                <c:pt idx="1161">
                  <c:v>42800</c:v>
                </c:pt>
                <c:pt idx="1162">
                  <c:v>42801</c:v>
                </c:pt>
                <c:pt idx="1163">
                  <c:v>42802</c:v>
                </c:pt>
                <c:pt idx="1164">
                  <c:v>42803</c:v>
                </c:pt>
                <c:pt idx="1165">
                  <c:v>42804</c:v>
                </c:pt>
                <c:pt idx="1166">
                  <c:v>42805</c:v>
                </c:pt>
                <c:pt idx="1167">
                  <c:v>42806</c:v>
                </c:pt>
                <c:pt idx="1168">
                  <c:v>42807</c:v>
                </c:pt>
                <c:pt idx="1169">
                  <c:v>42808</c:v>
                </c:pt>
                <c:pt idx="1170">
                  <c:v>42809</c:v>
                </c:pt>
                <c:pt idx="1171">
                  <c:v>42810</c:v>
                </c:pt>
                <c:pt idx="1172">
                  <c:v>42811</c:v>
                </c:pt>
                <c:pt idx="1173">
                  <c:v>42812</c:v>
                </c:pt>
                <c:pt idx="1174">
                  <c:v>42813</c:v>
                </c:pt>
                <c:pt idx="1175">
                  <c:v>42814</c:v>
                </c:pt>
                <c:pt idx="1176">
                  <c:v>42815</c:v>
                </c:pt>
                <c:pt idx="1177">
                  <c:v>42816</c:v>
                </c:pt>
                <c:pt idx="1178">
                  <c:v>42817</c:v>
                </c:pt>
                <c:pt idx="1179">
                  <c:v>42818</c:v>
                </c:pt>
                <c:pt idx="1180">
                  <c:v>42819</c:v>
                </c:pt>
                <c:pt idx="1181">
                  <c:v>42820</c:v>
                </c:pt>
                <c:pt idx="1182">
                  <c:v>42821</c:v>
                </c:pt>
                <c:pt idx="1183">
                  <c:v>42822</c:v>
                </c:pt>
                <c:pt idx="1184">
                  <c:v>42823</c:v>
                </c:pt>
                <c:pt idx="1185">
                  <c:v>42824</c:v>
                </c:pt>
                <c:pt idx="1186">
                  <c:v>42825</c:v>
                </c:pt>
                <c:pt idx="1187">
                  <c:v>42826</c:v>
                </c:pt>
                <c:pt idx="1188">
                  <c:v>42827</c:v>
                </c:pt>
                <c:pt idx="1189">
                  <c:v>42828</c:v>
                </c:pt>
                <c:pt idx="1190">
                  <c:v>42829</c:v>
                </c:pt>
                <c:pt idx="1191">
                  <c:v>42830</c:v>
                </c:pt>
                <c:pt idx="1192">
                  <c:v>42831</c:v>
                </c:pt>
                <c:pt idx="1193">
                  <c:v>42832</c:v>
                </c:pt>
                <c:pt idx="1194">
                  <c:v>42833</c:v>
                </c:pt>
                <c:pt idx="1195">
                  <c:v>42834</c:v>
                </c:pt>
                <c:pt idx="1196">
                  <c:v>42835</c:v>
                </c:pt>
                <c:pt idx="1197">
                  <c:v>42836</c:v>
                </c:pt>
                <c:pt idx="1198">
                  <c:v>42837</c:v>
                </c:pt>
                <c:pt idx="1199">
                  <c:v>42838</c:v>
                </c:pt>
                <c:pt idx="1200">
                  <c:v>42839</c:v>
                </c:pt>
                <c:pt idx="1201">
                  <c:v>42840</c:v>
                </c:pt>
                <c:pt idx="1202">
                  <c:v>42841</c:v>
                </c:pt>
                <c:pt idx="1203">
                  <c:v>42842</c:v>
                </c:pt>
                <c:pt idx="1204">
                  <c:v>42843</c:v>
                </c:pt>
                <c:pt idx="1205">
                  <c:v>42844</c:v>
                </c:pt>
                <c:pt idx="1206">
                  <c:v>42845</c:v>
                </c:pt>
                <c:pt idx="1207">
                  <c:v>42846</c:v>
                </c:pt>
                <c:pt idx="1208">
                  <c:v>42847</c:v>
                </c:pt>
                <c:pt idx="1209">
                  <c:v>42848</c:v>
                </c:pt>
                <c:pt idx="1210">
                  <c:v>42849</c:v>
                </c:pt>
                <c:pt idx="1211">
                  <c:v>42850</c:v>
                </c:pt>
                <c:pt idx="1212">
                  <c:v>42851</c:v>
                </c:pt>
                <c:pt idx="1213">
                  <c:v>42852</c:v>
                </c:pt>
                <c:pt idx="1214">
                  <c:v>42853</c:v>
                </c:pt>
                <c:pt idx="1215">
                  <c:v>42854</c:v>
                </c:pt>
                <c:pt idx="1216">
                  <c:v>42855</c:v>
                </c:pt>
                <c:pt idx="1217">
                  <c:v>42856</c:v>
                </c:pt>
                <c:pt idx="1218">
                  <c:v>42857</c:v>
                </c:pt>
                <c:pt idx="1219">
                  <c:v>42858</c:v>
                </c:pt>
                <c:pt idx="1220">
                  <c:v>42859</c:v>
                </c:pt>
                <c:pt idx="1221">
                  <c:v>42860</c:v>
                </c:pt>
                <c:pt idx="1222">
                  <c:v>42861</c:v>
                </c:pt>
                <c:pt idx="1223">
                  <c:v>42862</c:v>
                </c:pt>
                <c:pt idx="1224">
                  <c:v>42863</c:v>
                </c:pt>
                <c:pt idx="1225">
                  <c:v>42864</c:v>
                </c:pt>
                <c:pt idx="1226">
                  <c:v>42865</c:v>
                </c:pt>
                <c:pt idx="1227">
                  <c:v>42866</c:v>
                </c:pt>
                <c:pt idx="1228">
                  <c:v>42867</c:v>
                </c:pt>
                <c:pt idx="1229">
                  <c:v>42868</c:v>
                </c:pt>
                <c:pt idx="1230">
                  <c:v>42869</c:v>
                </c:pt>
                <c:pt idx="1231">
                  <c:v>42870</c:v>
                </c:pt>
                <c:pt idx="1232">
                  <c:v>42871</c:v>
                </c:pt>
                <c:pt idx="1233">
                  <c:v>42872</c:v>
                </c:pt>
                <c:pt idx="1234">
                  <c:v>42873</c:v>
                </c:pt>
                <c:pt idx="1235">
                  <c:v>42874</c:v>
                </c:pt>
                <c:pt idx="1236">
                  <c:v>42875</c:v>
                </c:pt>
                <c:pt idx="1237">
                  <c:v>42876</c:v>
                </c:pt>
                <c:pt idx="1238">
                  <c:v>42877</c:v>
                </c:pt>
                <c:pt idx="1239">
                  <c:v>42878</c:v>
                </c:pt>
                <c:pt idx="1240">
                  <c:v>42879</c:v>
                </c:pt>
                <c:pt idx="1241">
                  <c:v>42880</c:v>
                </c:pt>
                <c:pt idx="1242">
                  <c:v>42881</c:v>
                </c:pt>
                <c:pt idx="1243">
                  <c:v>42882</c:v>
                </c:pt>
                <c:pt idx="1244">
                  <c:v>42883</c:v>
                </c:pt>
                <c:pt idx="1245">
                  <c:v>42884</c:v>
                </c:pt>
                <c:pt idx="1246">
                  <c:v>42885</c:v>
                </c:pt>
                <c:pt idx="1247">
                  <c:v>42886</c:v>
                </c:pt>
                <c:pt idx="1248">
                  <c:v>42887</c:v>
                </c:pt>
                <c:pt idx="1249">
                  <c:v>42888</c:v>
                </c:pt>
                <c:pt idx="1250">
                  <c:v>42889</c:v>
                </c:pt>
                <c:pt idx="1251">
                  <c:v>42890</c:v>
                </c:pt>
                <c:pt idx="1252">
                  <c:v>42891</c:v>
                </c:pt>
                <c:pt idx="1253">
                  <c:v>42892</c:v>
                </c:pt>
                <c:pt idx="1254">
                  <c:v>42893</c:v>
                </c:pt>
                <c:pt idx="1255">
                  <c:v>42894</c:v>
                </c:pt>
                <c:pt idx="1256">
                  <c:v>42895</c:v>
                </c:pt>
                <c:pt idx="1257">
                  <c:v>42896</c:v>
                </c:pt>
                <c:pt idx="1258">
                  <c:v>42897</c:v>
                </c:pt>
                <c:pt idx="1259">
                  <c:v>42898</c:v>
                </c:pt>
                <c:pt idx="1260">
                  <c:v>42899</c:v>
                </c:pt>
                <c:pt idx="1261">
                  <c:v>42900</c:v>
                </c:pt>
                <c:pt idx="1262">
                  <c:v>42901</c:v>
                </c:pt>
                <c:pt idx="1263">
                  <c:v>42902</c:v>
                </c:pt>
                <c:pt idx="1264">
                  <c:v>42903</c:v>
                </c:pt>
                <c:pt idx="1265">
                  <c:v>42904</c:v>
                </c:pt>
                <c:pt idx="1266">
                  <c:v>42905</c:v>
                </c:pt>
                <c:pt idx="1267">
                  <c:v>42906</c:v>
                </c:pt>
                <c:pt idx="1268">
                  <c:v>42907</c:v>
                </c:pt>
                <c:pt idx="1269">
                  <c:v>42908</c:v>
                </c:pt>
                <c:pt idx="1270">
                  <c:v>42909</c:v>
                </c:pt>
                <c:pt idx="1271">
                  <c:v>42910</c:v>
                </c:pt>
                <c:pt idx="1272">
                  <c:v>42911</c:v>
                </c:pt>
                <c:pt idx="1273">
                  <c:v>42912</c:v>
                </c:pt>
                <c:pt idx="1274">
                  <c:v>42913</c:v>
                </c:pt>
                <c:pt idx="1275">
                  <c:v>42914</c:v>
                </c:pt>
                <c:pt idx="1276">
                  <c:v>42915</c:v>
                </c:pt>
                <c:pt idx="1277">
                  <c:v>42916</c:v>
                </c:pt>
                <c:pt idx="1278">
                  <c:v>42917</c:v>
                </c:pt>
                <c:pt idx="1279">
                  <c:v>42918</c:v>
                </c:pt>
                <c:pt idx="1280">
                  <c:v>42919</c:v>
                </c:pt>
                <c:pt idx="1281">
                  <c:v>42920</c:v>
                </c:pt>
                <c:pt idx="1282">
                  <c:v>42921</c:v>
                </c:pt>
                <c:pt idx="1283">
                  <c:v>42922</c:v>
                </c:pt>
                <c:pt idx="1284">
                  <c:v>42923</c:v>
                </c:pt>
                <c:pt idx="1285">
                  <c:v>42924</c:v>
                </c:pt>
                <c:pt idx="1286">
                  <c:v>42925</c:v>
                </c:pt>
                <c:pt idx="1287">
                  <c:v>42926</c:v>
                </c:pt>
                <c:pt idx="1288">
                  <c:v>42927</c:v>
                </c:pt>
                <c:pt idx="1289">
                  <c:v>42928</c:v>
                </c:pt>
                <c:pt idx="1290">
                  <c:v>42929</c:v>
                </c:pt>
                <c:pt idx="1291">
                  <c:v>42930</c:v>
                </c:pt>
                <c:pt idx="1292">
                  <c:v>42931</c:v>
                </c:pt>
                <c:pt idx="1293">
                  <c:v>42932</c:v>
                </c:pt>
                <c:pt idx="1294">
                  <c:v>42933</c:v>
                </c:pt>
                <c:pt idx="1295">
                  <c:v>42934</c:v>
                </c:pt>
                <c:pt idx="1296">
                  <c:v>42935</c:v>
                </c:pt>
                <c:pt idx="1297">
                  <c:v>42936</c:v>
                </c:pt>
                <c:pt idx="1298">
                  <c:v>42937</c:v>
                </c:pt>
                <c:pt idx="1299">
                  <c:v>42938</c:v>
                </c:pt>
                <c:pt idx="1300">
                  <c:v>42939</c:v>
                </c:pt>
                <c:pt idx="1301">
                  <c:v>42940</c:v>
                </c:pt>
                <c:pt idx="1302">
                  <c:v>42941</c:v>
                </c:pt>
                <c:pt idx="1303">
                  <c:v>42942</c:v>
                </c:pt>
                <c:pt idx="1304">
                  <c:v>42943</c:v>
                </c:pt>
                <c:pt idx="1305">
                  <c:v>42944</c:v>
                </c:pt>
                <c:pt idx="1306">
                  <c:v>42945</c:v>
                </c:pt>
                <c:pt idx="1307">
                  <c:v>42946</c:v>
                </c:pt>
                <c:pt idx="1308">
                  <c:v>42947</c:v>
                </c:pt>
                <c:pt idx="1309">
                  <c:v>42948</c:v>
                </c:pt>
                <c:pt idx="1310">
                  <c:v>42949</c:v>
                </c:pt>
                <c:pt idx="1311">
                  <c:v>42950</c:v>
                </c:pt>
                <c:pt idx="1312">
                  <c:v>42951</c:v>
                </c:pt>
                <c:pt idx="1313">
                  <c:v>42952</c:v>
                </c:pt>
                <c:pt idx="1314">
                  <c:v>42953</c:v>
                </c:pt>
                <c:pt idx="1315">
                  <c:v>42954</c:v>
                </c:pt>
                <c:pt idx="1316">
                  <c:v>42955</c:v>
                </c:pt>
                <c:pt idx="1317">
                  <c:v>42956</c:v>
                </c:pt>
                <c:pt idx="1318">
                  <c:v>42957</c:v>
                </c:pt>
                <c:pt idx="1319">
                  <c:v>42958</c:v>
                </c:pt>
                <c:pt idx="1320">
                  <c:v>42959</c:v>
                </c:pt>
                <c:pt idx="1321">
                  <c:v>42960</c:v>
                </c:pt>
                <c:pt idx="1322">
                  <c:v>42961</c:v>
                </c:pt>
                <c:pt idx="1323">
                  <c:v>42962</c:v>
                </c:pt>
                <c:pt idx="1324">
                  <c:v>42963</c:v>
                </c:pt>
                <c:pt idx="1325">
                  <c:v>42964</c:v>
                </c:pt>
                <c:pt idx="1326">
                  <c:v>42965</c:v>
                </c:pt>
                <c:pt idx="1327">
                  <c:v>42966</c:v>
                </c:pt>
                <c:pt idx="1328">
                  <c:v>42967</c:v>
                </c:pt>
                <c:pt idx="1329">
                  <c:v>42968</c:v>
                </c:pt>
                <c:pt idx="1330">
                  <c:v>42969</c:v>
                </c:pt>
                <c:pt idx="1331">
                  <c:v>42970</c:v>
                </c:pt>
                <c:pt idx="1332">
                  <c:v>42971</c:v>
                </c:pt>
                <c:pt idx="1333">
                  <c:v>42972</c:v>
                </c:pt>
                <c:pt idx="1334">
                  <c:v>42973</c:v>
                </c:pt>
                <c:pt idx="1335">
                  <c:v>42974</c:v>
                </c:pt>
                <c:pt idx="1336">
                  <c:v>42975</c:v>
                </c:pt>
                <c:pt idx="1337">
                  <c:v>42976</c:v>
                </c:pt>
                <c:pt idx="1338">
                  <c:v>42977</c:v>
                </c:pt>
                <c:pt idx="1339">
                  <c:v>42978</c:v>
                </c:pt>
                <c:pt idx="1340">
                  <c:v>42979</c:v>
                </c:pt>
                <c:pt idx="1341">
                  <c:v>42980</c:v>
                </c:pt>
                <c:pt idx="1342">
                  <c:v>42981</c:v>
                </c:pt>
                <c:pt idx="1343">
                  <c:v>42982</c:v>
                </c:pt>
                <c:pt idx="1344">
                  <c:v>42983</c:v>
                </c:pt>
                <c:pt idx="1345">
                  <c:v>42984</c:v>
                </c:pt>
                <c:pt idx="1346">
                  <c:v>42985</c:v>
                </c:pt>
                <c:pt idx="1347">
                  <c:v>42986</c:v>
                </c:pt>
                <c:pt idx="1348">
                  <c:v>42987</c:v>
                </c:pt>
                <c:pt idx="1349">
                  <c:v>42988</c:v>
                </c:pt>
                <c:pt idx="1350">
                  <c:v>42989</c:v>
                </c:pt>
                <c:pt idx="1351">
                  <c:v>42990</c:v>
                </c:pt>
                <c:pt idx="1352">
                  <c:v>42991</c:v>
                </c:pt>
                <c:pt idx="1353">
                  <c:v>42992</c:v>
                </c:pt>
                <c:pt idx="1354">
                  <c:v>42993</c:v>
                </c:pt>
                <c:pt idx="1355">
                  <c:v>42994</c:v>
                </c:pt>
                <c:pt idx="1356">
                  <c:v>42995</c:v>
                </c:pt>
                <c:pt idx="1357">
                  <c:v>42996</c:v>
                </c:pt>
                <c:pt idx="1358">
                  <c:v>42997</c:v>
                </c:pt>
                <c:pt idx="1359">
                  <c:v>42998</c:v>
                </c:pt>
                <c:pt idx="1360">
                  <c:v>42999</c:v>
                </c:pt>
                <c:pt idx="1361">
                  <c:v>43000</c:v>
                </c:pt>
                <c:pt idx="1362">
                  <c:v>43001</c:v>
                </c:pt>
                <c:pt idx="1363">
                  <c:v>43002</c:v>
                </c:pt>
                <c:pt idx="1364">
                  <c:v>43003</c:v>
                </c:pt>
                <c:pt idx="1365">
                  <c:v>43004</c:v>
                </c:pt>
                <c:pt idx="1366">
                  <c:v>43005</c:v>
                </c:pt>
                <c:pt idx="1367">
                  <c:v>43006</c:v>
                </c:pt>
                <c:pt idx="1368">
                  <c:v>43007</c:v>
                </c:pt>
                <c:pt idx="1369">
                  <c:v>43008</c:v>
                </c:pt>
                <c:pt idx="1370">
                  <c:v>43009</c:v>
                </c:pt>
                <c:pt idx="1371">
                  <c:v>43010</c:v>
                </c:pt>
                <c:pt idx="1372">
                  <c:v>43011</c:v>
                </c:pt>
                <c:pt idx="1373">
                  <c:v>43012</c:v>
                </c:pt>
                <c:pt idx="1374">
                  <c:v>43013</c:v>
                </c:pt>
                <c:pt idx="1375">
                  <c:v>43014</c:v>
                </c:pt>
                <c:pt idx="1376">
                  <c:v>43015</c:v>
                </c:pt>
                <c:pt idx="1377">
                  <c:v>43016</c:v>
                </c:pt>
                <c:pt idx="1378">
                  <c:v>43017</c:v>
                </c:pt>
                <c:pt idx="1379">
                  <c:v>43018</c:v>
                </c:pt>
                <c:pt idx="1380">
                  <c:v>43019</c:v>
                </c:pt>
                <c:pt idx="1381">
                  <c:v>43020</c:v>
                </c:pt>
                <c:pt idx="1382">
                  <c:v>43021</c:v>
                </c:pt>
                <c:pt idx="1383">
                  <c:v>43022</c:v>
                </c:pt>
                <c:pt idx="1384">
                  <c:v>43023</c:v>
                </c:pt>
                <c:pt idx="1385">
                  <c:v>43024</c:v>
                </c:pt>
                <c:pt idx="1386">
                  <c:v>43025</c:v>
                </c:pt>
                <c:pt idx="1387">
                  <c:v>43026</c:v>
                </c:pt>
                <c:pt idx="1388">
                  <c:v>43027</c:v>
                </c:pt>
                <c:pt idx="1389">
                  <c:v>43028</c:v>
                </c:pt>
                <c:pt idx="1390">
                  <c:v>43029</c:v>
                </c:pt>
                <c:pt idx="1391">
                  <c:v>43030</c:v>
                </c:pt>
                <c:pt idx="1392">
                  <c:v>43031</c:v>
                </c:pt>
                <c:pt idx="1393">
                  <c:v>43032</c:v>
                </c:pt>
                <c:pt idx="1394">
                  <c:v>43033</c:v>
                </c:pt>
                <c:pt idx="1395">
                  <c:v>43034</c:v>
                </c:pt>
                <c:pt idx="1396">
                  <c:v>43035</c:v>
                </c:pt>
                <c:pt idx="1397">
                  <c:v>43036</c:v>
                </c:pt>
                <c:pt idx="1398">
                  <c:v>43037</c:v>
                </c:pt>
                <c:pt idx="1399">
                  <c:v>43038</c:v>
                </c:pt>
                <c:pt idx="1400">
                  <c:v>43039</c:v>
                </c:pt>
                <c:pt idx="1401">
                  <c:v>43040</c:v>
                </c:pt>
                <c:pt idx="1402">
                  <c:v>43041</c:v>
                </c:pt>
                <c:pt idx="1403">
                  <c:v>43042</c:v>
                </c:pt>
                <c:pt idx="1404">
                  <c:v>43043</c:v>
                </c:pt>
                <c:pt idx="1405">
                  <c:v>43044</c:v>
                </c:pt>
                <c:pt idx="1406">
                  <c:v>43045</c:v>
                </c:pt>
                <c:pt idx="1407">
                  <c:v>43046</c:v>
                </c:pt>
                <c:pt idx="1408">
                  <c:v>43047</c:v>
                </c:pt>
                <c:pt idx="1409">
                  <c:v>43048</c:v>
                </c:pt>
                <c:pt idx="1410">
                  <c:v>43049</c:v>
                </c:pt>
                <c:pt idx="1411">
                  <c:v>43050</c:v>
                </c:pt>
                <c:pt idx="1412">
                  <c:v>43051</c:v>
                </c:pt>
                <c:pt idx="1413">
                  <c:v>43052</c:v>
                </c:pt>
                <c:pt idx="1414">
                  <c:v>43053</c:v>
                </c:pt>
                <c:pt idx="1415">
                  <c:v>43054</c:v>
                </c:pt>
                <c:pt idx="1416">
                  <c:v>43055</c:v>
                </c:pt>
                <c:pt idx="1417">
                  <c:v>43056</c:v>
                </c:pt>
                <c:pt idx="1418">
                  <c:v>43057</c:v>
                </c:pt>
                <c:pt idx="1419">
                  <c:v>43058</c:v>
                </c:pt>
                <c:pt idx="1420">
                  <c:v>43059</c:v>
                </c:pt>
                <c:pt idx="1421">
                  <c:v>43060</c:v>
                </c:pt>
                <c:pt idx="1422">
                  <c:v>43061</c:v>
                </c:pt>
                <c:pt idx="1423">
                  <c:v>43062</c:v>
                </c:pt>
                <c:pt idx="1424">
                  <c:v>43063</c:v>
                </c:pt>
                <c:pt idx="1425">
                  <c:v>43064</c:v>
                </c:pt>
                <c:pt idx="1426">
                  <c:v>43065</c:v>
                </c:pt>
                <c:pt idx="1427">
                  <c:v>43066</c:v>
                </c:pt>
                <c:pt idx="1428">
                  <c:v>43067</c:v>
                </c:pt>
                <c:pt idx="1429">
                  <c:v>43068</c:v>
                </c:pt>
                <c:pt idx="1430">
                  <c:v>43069</c:v>
                </c:pt>
                <c:pt idx="1431">
                  <c:v>43070</c:v>
                </c:pt>
                <c:pt idx="1432">
                  <c:v>43071</c:v>
                </c:pt>
                <c:pt idx="1433">
                  <c:v>43072</c:v>
                </c:pt>
                <c:pt idx="1434">
                  <c:v>43073</c:v>
                </c:pt>
                <c:pt idx="1435">
                  <c:v>43074</c:v>
                </c:pt>
                <c:pt idx="1436">
                  <c:v>43075</c:v>
                </c:pt>
                <c:pt idx="1437">
                  <c:v>43076</c:v>
                </c:pt>
                <c:pt idx="1438">
                  <c:v>43077</c:v>
                </c:pt>
                <c:pt idx="1439">
                  <c:v>43078</c:v>
                </c:pt>
                <c:pt idx="1440">
                  <c:v>43079</c:v>
                </c:pt>
                <c:pt idx="1441">
                  <c:v>43080</c:v>
                </c:pt>
                <c:pt idx="1442">
                  <c:v>43081</c:v>
                </c:pt>
                <c:pt idx="1443">
                  <c:v>43082</c:v>
                </c:pt>
                <c:pt idx="1444">
                  <c:v>43083</c:v>
                </c:pt>
                <c:pt idx="1445">
                  <c:v>43084</c:v>
                </c:pt>
                <c:pt idx="1446">
                  <c:v>43085</c:v>
                </c:pt>
                <c:pt idx="1447">
                  <c:v>43086</c:v>
                </c:pt>
                <c:pt idx="1448">
                  <c:v>43087</c:v>
                </c:pt>
                <c:pt idx="1449">
                  <c:v>43088</c:v>
                </c:pt>
                <c:pt idx="1450">
                  <c:v>43089</c:v>
                </c:pt>
                <c:pt idx="1451">
                  <c:v>43090</c:v>
                </c:pt>
                <c:pt idx="1452">
                  <c:v>43091</c:v>
                </c:pt>
                <c:pt idx="1453">
                  <c:v>43092</c:v>
                </c:pt>
                <c:pt idx="1454">
                  <c:v>43093</c:v>
                </c:pt>
                <c:pt idx="1455">
                  <c:v>43094</c:v>
                </c:pt>
                <c:pt idx="1456">
                  <c:v>43095</c:v>
                </c:pt>
                <c:pt idx="1457">
                  <c:v>43096</c:v>
                </c:pt>
                <c:pt idx="1458">
                  <c:v>43097</c:v>
                </c:pt>
                <c:pt idx="1459">
                  <c:v>43098</c:v>
                </c:pt>
                <c:pt idx="1460">
                  <c:v>43099</c:v>
                </c:pt>
                <c:pt idx="1461">
                  <c:v>43100</c:v>
                </c:pt>
                <c:pt idx="1462">
                  <c:v>43101</c:v>
                </c:pt>
                <c:pt idx="1463">
                  <c:v>43102</c:v>
                </c:pt>
                <c:pt idx="1464">
                  <c:v>43103</c:v>
                </c:pt>
                <c:pt idx="1465">
                  <c:v>43104</c:v>
                </c:pt>
                <c:pt idx="1466">
                  <c:v>43105</c:v>
                </c:pt>
                <c:pt idx="1467">
                  <c:v>43106</c:v>
                </c:pt>
                <c:pt idx="1468">
                  <c:v>43107</c:v>
                </c:pt>
                <c:pt idx="1469">
                  <c:v>43108</c:v>
                </c:pt>
                <c:pt idx="1470">
                  <c:v>43109</c:v>
                </c:pt>
                <c:pt idx="1471">
                  <c:v>43110</c:v>
                </c:pt>
                <c:pt idx="1472">
                  <c:v>43111</c:v>
                </c:pt>
                <c:pt idx="1473">
                  <c:v>43112</c:v>
                </c:pt>
                <c:pt idx="1474">
                  <c:v>43113</c:v>
                </c:pt>
                <c:pt idx="1475">
                  <c:v>43114</c:v>
                </c:pt>
                <c:pt idx="1476">
                  <c:v>43115</c:v>
                </c:pt>
                <c:pt idx="1477">
                  <c:v>43116</c:v>
                </c:pt>
                <c:pt idx="1478">
                  <c:v>43117</c:v>
                </c:pt>
                <c:pt idx="1479">
                  <c:v>43118</c:v>
                </c:pt>
                <c:pt idx="1480">
                  <c:v>43119</c:v>
                </c:pt>
                <c:pt idx="1481">
                  <c:v>43120</c:v>
                </c:pt>
                <c:pt idx="1482">
                  <c:v>43121</c:v>
                </c:pt>
                <c:pt idx="1483">
                  <c:v>43122</c:v>
                </c:pt>
                <c:pt idx="1484">
                  <c:v>43123</c:v>
                </c:pt>
                <c:pt idx="1485">
                  <c:v>43124</c:v>
                </c:pt>
                <c:pt idx="1486">
                  <c:v>43125</c:v>
                </c:pt>
                <c:pt idx="1487">
                  <c:v>43126</c:v>
                </c:pt>
                <c:pt idx="1488">
                  <c:v>43127</c:v>
                </c:pt>
                <c:pt idx="1489">
                  <c:v>43128</c:v>
                </c:pt>
                <c:pt idx="1490">
                  <c:v>43129</c:v>
                </c:pt>
                <c:pt idx="1491">
                  <c:v>43130</c:v>
                </c:pt>
                <c:pt idx="1492">
                  <c:v>43131</c:v>
                </c:pt>
                <c:pt idx="1493">
                  <c:v>43132</c:v>
                </c:pt>
                <c:pt idx="1494">
                  <c:v>43133</c:v>
                </c:pt>
                <c:pt idx="1495">
                  <c:v>43134</c:v>
                </c:pt>
                <c:pt idx="1496">
                  <c:v>43135</c:v>
                </c:pt>
                <c:pt idx="1497">
                  <c:v>43136</c:v>
                </c:pt>
                <c:pt idx="1498">
                  <c:v>43137</c:v>
                </c:pt>
                <c:pt idx="1499">
                  <c:v>43138</c:v>
                </c:pt>
                <c:pt idx="1500">
                  <c:v>43139</c:v>
                </c:pt>
                <c:pt idx="1501">
                  <c:v>43140</c:v>
                </c:pt>
                <c:pt idx="1502">
                  <c:v>43141</c:v>
                </c:pt>
                <c:pt idx="1503">
                  <c:v>43142</c:v>
                </c:pt>
                <c:pt idx="1504">
                  <c:v>43143</c:v>
                </c:pt>
                <c:pt idx="1505">
                  <c:v>43144</c:v>
                </c:pt>
                <c:pt idx="1506">
                  <c:v>43145</c:v>
                </c:pt>
                <c:pt idx="1507">
                  <c:v>43146</c:v>
                </c:pt>
                <c:pt idx="1508">
                  <c:v>43147</c:v>
                </c:pt>
                <c:pt idx="1509">
                  <c:v>43148</c:v>
                </c:pt>
                <c:pt idx="1510">
                  <c:v>43149</c:v>
                </c:pt>
                <c:pt idx="1511">
                  <c:v>43150</c:v>
                </c:pt>
                <c:pt idx="1512">
                  <c:v>43151</c:v>
                </c:pt>
                <c:pt idx="1513">
                  <c:v>43152</c:v>
                </c:pt>
                <c:pt idx="1514">
                  <c:v>43153</c:v>
                </c:pt>
                <c:pt idx="1515">
                  <c:v>43154</c:v>
                </c:pt>
                <c:pt idx="1516">
                  <c:v>43155</c:v>
                </c:pt>
                <c:pt idx="1517">
                  <c:v>43156</c:v>
                </c:pt>
                <c:pt idx="1518">
                  <c:v>43157</c:v>
                </c:pt>
                <c:pt idx="1519">
                  <c:v>43158</c:v>
                </c:pt>
                <c:pt idx="1520">
                  <c:v>43159</c:v>
                </c:pt>
                <c:pt idx="1521">
                  <c:v>43160</c:v>
                </c:pt>
                <c:pt idx="1522">
                  <c:v>43161</c:v>
                </c:pt>
                <c:pt idx="1523">
                  <c:v>43162</c:v>
                </c:pt>
                <c:pt idx="1524">
                  <c:v>43163</c:v>
                </c:pt>
                <c:pt idx="1525">
                  <c:v>43164</c:v>
                </c:pt>
                <c:pt idx="1526">
                  <c:v>43165</c:v>
                </c:pt>
                <c:pt idx="1527">
                  <c:v>43166</c:v>
                </c:pt>
                <c:pt idx="1528">
                  <c:v>43167</c:v>
                </c:pt>
                <c:pt idx="1529">
                  <c:v>43168</c:v>
                </c:pt>
                <c:pt idx="1530">
                  <c:v>43169</c:v>
                </c:pt>
                <c:pt idx="1531">
                  <c:v>43170</c:v>
                </c:pt>
                <c:pt idx="1532">
                  <c:v>43171</c:v>
                </c:pt>
                <c:pt idx="1533">
                  <c:v>43172</c:v>
                </c:pt>
                <c:pt idx="1534">
                  <c:v>43173</c:v>
                </c:pt>
                <c:pt idx="1535">
                  <c:v>43174</c:v>
                </c:pt>
                <c:pt idx="1536">
                  <c:v>43175</c:v>
                </c:pt>
                <c:pt idx="1537">
                  <c:v>43176</c:v>
                </c:pt>
                <c:pt idx="1538">
                  <c:v>43177</c:v>
                </c:pt>
                <c:pt idx="1539">
                  <c:v>43178</c:v>
                </c:pt>
                <c:pt idx="1540">
                  <c:v>43179</c:v>
                </c:pt>
                <c:pt idx="1541">
                  <c:v>43180</c:v>
                </c:pt>
                <c:pt idx="1542">
                  <c:v>43181</c:v>
                </c:pt>
                <c:pt idx="1543">
                  <c:v>43182</c:v>
                </c:pt>
                <c:pt idx="1544">
                  <c:v>43183</c:v>
                </c:pt>
                <c:pt idx="1545">
                  <c:v>43184</c:v>
                </c:pt>
                <c:pt idx="1546">
                  <c:v>43185</c:v>
                </c:pt>
                <c:pt idx="1547">
                  <c:v>43186</c:v>
                </c:pt>
                <c:pt idx="1548">
                  <c:v>43187</c:v>
                </c:pt>
                <c:pt idx="1549">
                  <c:v>43188</c:v>
                </c:pt>
                <c:pt idx="1550">
                  <c:v>43189</c:v>
                </c:pt>
                <c:pt idx="1551">
                  <c:v>43190</c:v>
                </c:pt>
                <c:pt idx="1552">
                  <c:v>43191</c:v>
                </c:pt>
                <c:pt idx="1553">
                  <c:v>43192</c:v>
                </c:pt>
                <c:pt idx="1554">
                  <c:v>43193</c:v>
                </c:pt>
                <c:pt idx="1555">
                  <c:v>43194</c:v>
                </c:pt>
                <c:pt idx="1556">
                  <c:v>43195</c:v>
                </c:pt>
                <c:pt idx="1557">
                  <c:v>43196</c:v>
                </c:pt>
                <c:pt idx="1558">
                  <c:v>43197</c:v>
                </c:pt>
                <c:pt idx="1559">
                  <c:v>43198</c:v>
                </c:pt>
                <c:pt idx="1560">
                  <c:v>43199</c:v>
                </c:pt>
                <c:pt idx="1561">
                  <c:v>43200</c:v>
                </c:pt>
                <c:pt idx="1562">
                  <c:v>43201</c:v>
                </c:pt>
                <c:pt idx="1563">
                  <c:v>43202</c:v>
                </c:pt>
                <c:pt idx="1564">
                  <c:v>43203</c:v>
                </c:pt>
                <c:pt idx="1565">
                  <c:v>43204</c:v>
                </c:pt>
                <c:pt idx="1566">
                  <c:v>43205</c:v>
                </c:pt>
                <c:pt idx="1567">
                  <c:v>43206</c:v>
                </c:pt>
                <c:pt idx="1568">
                  <c:v>43207</c:v>
                </c:pt>
                <c:pt idx="1569">
                  <c:v>43208</c:v>
                </c:pt>
                <c:pt idx="1570">
                  <c:v>43209</c:v>
                </c:pt>
                <c:pt idx="1571">
                  <c:v>43210</c:v>
                </c:pt>
                <c:pt idx="1572">
                  <c:v>43211</c:v>
                </c:pt>
                <c:pt idx="1573">
                  <c:v>43212</c:v>
                </c:pt>
                <c:pt idx="1574">
                  <c:v>43213</c:v>
                </c:pt>
                <c:pt idx="1575">
                  <c:v>43214</c:v>
                </c:pt>
                <c:pt idx="1576">
                  <c:v>43215</c:v>
                </c:pt>
                <c:pt idx="1577">
                  <c:v>43216</c:v>
                </c:pt>
                <c:pt idx="1578">
                  <c:v>43217</c:v>
                </c:pt>
                <c:pt idx="1579">
                  <c:v>43218</c:v>
                </c:pt>
                <c:pt idx="1580">
                  <c:v>43219</c:v>
                </c:pt>
                <c:pt idx="1581">
                  <c:v>43220</c:v>
                </c:pt>
                <c:pt idx="1582">
                  <c:v>43221</c:v>
                </c:pt>
                <c:pt idx="1583">
                  <c:v>43222</c:v>
                </c:pt>
                <c:pt idx="1584">
                  <c:v>43223</c:v>
                </c:pt>
                <c:pt idx="1585">
                  <c:v>43224</c:v>
                </c:pt>
                <c:pt idx="1586">
                  <c:v>43225</c:v>
                </c:pt>
                <c:pt idx="1587">
                  <c:v>43226</c:v>
                </c:pt>
                <c:pt idx="1588">
                  <c:v>43227</c:v>
                </c:pt>
                <c:pt idx="1589">
                  <c:v>43228</c:v>
                </c:pt>
                <c:pt idx="1590">
                  <c:v>43229</c:v>
                </c:pt>
                <c:pt idx="1591">
                  <c:v>43230</c:v>
                </c:pt>
                <c:pt idx="1592">
                  <c:v>43231</c:v>
                </c:pt>
                <c:pt idx="1593">
                  <c:v>43232</c:v>
                </c:pt>
                <c:pt idx="1594">
                  <c:v>43233</c:v>
                </c:pt>
                <c:pt idx="1595">
                  <c:v>43234</c:v>
                </c:pt>
                <c:pt idx="1596">
                  <c:v>43235</c:v>
                </c:pt>
                <c:pt idx="1597">
                  <c:v>43236</c:v>
                </c:pt>
                <c:pt idx="1598">
                  <c:v>43237</c:v>
                </c:pt>
                <c:pt idx="1599">
                  <c:v>43238</c:v>
                </c:pt>
                <c:pt idx="1600">
                  <c:v>43239</c:v>
                </c:pt>
                <c:pt idx="1601">
                  <c:v>43240</c:v>
                </c:pt>
                <c:pt idx="1602">
                  <c:v>43241</c:v>
                </c:pt>
                <c:pt idx="1603">
                  <c:v>43242</c:v>
                </c:pt>
                <c:pt idx="1604">
                  <c:v>43243</c:v>
                </c:pt>
                <c:pt idx="1605">
                  <c:v>43244</c:v>
                </c:pt>
                <c:pt idx="1606">
                  <c:v>43245</c:v>
                </c:pt>
                <c:pt idx="1607">
                  <c:v>43246</c:v>
                </c:pt>
                <c:pt idx="1608">
                  <c:v>43247</c:v>
                </c:pt>
                <c:pt idx="1609">
                  <c:v>43248</c:v>
                </c:pt>
                <c:pt idx="1610">
                  <c:v>43249</c:v>
                </c:pt>
                <c:pt idx="1611">
                  <c:v>43250</c:v>
                </c:pt>
                <c:pt idx="1612">
                  <c:v>43251</c:v>
                </c:pt>
                <c:pt idx="1613">
                  <c:v>43252</c:v>
                </c:pt>
                <c:pt idx="1614">
                  <c:v>43253</c:v>
                </c:pt>
                <c:pt idx="1615">
                  <c:v>43254</c:v>
                </c:pt>
                <c:pt idx="1616">
                  <c:v>43255</c:v>
                </c:pt>
                <c:pt idx="1617">
                  <c:v>43256</c:v>
                </c:pt>
                <c:pt idx="1618">
                  <c:v>43257</c:v>
                </c:pt>
                <c:pt idx="1619">
                  <c:v>43258</c:v>
                </c:pt>
                <c:pt idx="1620">
                  <c:v>43259</c:v>
                </c:pt>
                <c:pt idx="1621">
                  <c:v>43260</c:v>
                </c:pt>
                <c:pt idx="1622">
                  <c:v>43261</c:v>
                </c:pt>
                <c:pt idx="1623">
                  <c:v>43262</c:v>
                </c:pt>
                <c:pt idx="1624">
                  <c:v>43263</c:v>
                </c:pt>
                <c:pt idx="1625">
                  <c:v>43264</c:v>
                </c:pt>
                <c:pt idx="1626">
                  <c:v>43265</c:v>
                </c:pt>
                <c:pt idx="1627">
                  <c:v>43266</c:v>
                </c:pt>
                <c:pt idx="1628">
                  <c:v>43267</c:v>
                </c:pt>
                <c:pt idx="1629">
                  <c:v>43268</c:v>
                </c:pt>
                <c:pt idx="1630">
                  <c:v>43269</c:v>
                </c:pt>
                <c:pt idx="1631">
                  <c:v>43270</c:v>
                </c:pt>
                <c:pt idx="1632">
                  <c:v>43271</c:v>
                </c:pt>
                <c:pt idx="1633">
                  <c:v>43272</c:v>
                </c:pt>
                <c:pt idx="1634">
                  <c:v>43273</c:v>
                </c:pt>
                <c:pt idx="1635">
                  <c:v>43274</c:v>
                </c:pt>
                <c:pt idx="1636">
                  <c:v>43275</c:v>
                </c:pt>
                <c:pt idx="1637">
                  <c:v>43276</c:v>
                </c:pt>
                <c:pt idx="1638">
                  <c:v>43277</c:v>
                </c:pt>
                <c:pt idx="1639">
                  <c:v>43278</c:v>
                </c:pt>
                <c:pt idx="1640">
                  <c:v>43279</c:v>
                </c:pt>
                <c:pt idx="1641">
                  <c:v>43280</c:v>
                </c:pt>
                <c:pt idx="1642">
                  <c:v>43281</c:v>
                </c:pt>
                <c:pt idx="1643">
                  <c:v>43282</c:v>
                </c:pt>
                <c:pt idx="1644">
                  <c:v>43283</c:v>
                </c:pt>
                <c:pt idx="1645">
                  <c:v>43284</c:v>
                </c:pt>
                <c:pt idx="1646">
                  <c:v>43285</c:v>
                </c:pt>
                <c:pt idx="1647">
                  <c:v>43286</c:v>
                </c:pt>
                <c:pt idx="1648">
                  <c:v>43287</c:v>
                </c:pt>
                <c:pt idx="1649">
                  <c:v>43288</c:v>
                </c:pt>
                <c:pt idx="1650">
                  <c:v>43289</c:v>
                </c:pt>
                <c:pt idx="1651">
                  <c:v>43290</c:v>
                </c:pt>
                <c:pt idx="1652">
                  <c:v>43291</c:v>
                </c:pt>
                <c:pt idx="1653">
                  <c:v>43292</c:v>
                </c:pt>
                <c:pt idx="1654">
                  <c:v>43293</c:v>
                </c:pt>
                <c:pt idx="1655">
                  <c:v>43294</c:v>
                </c:pt>
                <c:pt idx="1656">
                  <c:v>43295</c:v>
                </c:pt>
                <c:pt idx="1657">
                  <c:v>43296</c:v>
                </c:pt>
                <c:pt idx="1658">
                  <c:v>43297</c:v>
                </c:pt>
                <c:pt idx="1659">
                  <c:v>43298</c:v>
                </c:pt>
                <c:pt idx="1660">
                  <c:v>43299</c:v>
                </c:pt>
                <c:pt idx="1661">
                  <c:v>43300</c:v>
                </c:pt>
                <c:pt idx="1662">
                  <c:v>43301</c:v>
                </c:pt>
                <c:pt idx="1663">
                  <c:v>43302</c:v>
                </c:pt>
                <c:pt idx="1664">
                  <c:v>43303</c:v>
                </c:pt>
                <c:pt idx="1665">
                  <c:v>43304</c:v>
                </c:pt>
                <c:pt idx="1666">
                  <c:v>43305</c:v>
                </c:pt>
                <c:pt idx="1667">
                  <c:v>43306</c:v>
                </c:pt>
                <c:pt idx="1668">
                  <c:v>43307</c:v>
                </c:pt>
                <c:pt idx="1669">
                  <c:v>43308</c:v>
                </c:pt>
                <c:pt idx="1670">
                  <c:v>43309</c:v>
                </c:pt>
                <c:pt idx="1671">
                  <c:v>43310</c:v>
                </c:pt>
                <c:pt idx="1672">
                  <c:v>43311</c:v>
                </c:pt>
                <c:pt idx="1673">
                  <c:v>43312</c:v>
                </c:pt>
                <c:pt idx="1674">
                  <c:v>43313</c:v>
                </c:pt>
                <c:pt idx="1675">
                  <c:v>43314</c:v>
                </c:pt>
                <c:pt idx="1676">
                  <c:v>43315</c:v>
                </c:pt>
                <c:pt idx="1677">
                  <c:v>43316</c:v>
                </c:pt>
                <c:pt idx="1678">
                  <c:v>43317</c:v>
                </c:pt>
                <c:pt idx="1679">
                  <c:v>43318</c:v>
                </c:pt>
                <c:pt idx="1680">
                  <c:v>43319</c:v>
                </c:pt>
                <c:pt idx="1681">
                  <c:v>43320</c:v>
                </c:pt>
                <c:pt idx="1682">
                  <c:v>43321</c:v>
                </c:pt>
                <c:pt idx="1683">
                  <c:v>43322</c:v>
                </c:pt>
                <c:pt idx="1684">
                  <c:v>43323</c:v>
                </c:pt>
                <c:pt idx="1685">
                  <c:v>43324</c:v>
                </c:pt>
                <c:pt idx="1686">
                  <c:v>43325</c:v>
                </c:pt>
                <c:pt idx="1687">
                  <c:v>43326</c:v>
                </c:pt>
                <c:pt idx="1688">
                  <c:v>43327</c:v>
                </c:pt>
                <c:pt idx="1689">
                  <c:v>43328</c:v>
                </c:pt>
                <c:pt idx="1690">
                  <c:v>43329</c:v>
                </c:pt>
                <c:pt idx="1691">
                  <c:v>43330</c:v>
                </c:pt>
                <c:pt idx="1692">
                  <c:v>43331</c:v>
                </c:pt>
                <c:pt idx="1693">
                  <c:v>43332</c:v>
                </c:pt>
                <c:pt idx="1694">
                  <c:v>43333</c:v>
                </c:pt>
                <c:pt idx="1695">
                  <c:v>43334</c:v>
                </c:pt>
                <c:pt idx="1696">
                  <c:v>43335</c:v>
                </c:pt>
                <c:pt idx="1697">
                  <c:v>43336</c:v>
                </c:pt>
                <c:pt idx="1698">
                  <c:v>43337</c:v>
                </c:pt>
                <c:pt idx="1699">
                  <c:v>43338</c:v>
                </c:pt>
                <c:pt idx="1700">
                  <c:v>43339</c:v>
                </c:pt>
                <c:pt idx="1701">
                  <c:v>43340</c:v>
                </c:pt>
                <c:pt idx="1702">
                  <c:v>43341</c:v>
                </c:pt>
                <c:pt idx="1703">
                  <c:v>43342</c:v>
                </c:pt>
                <c:pt idx="1704">
                  <c:v>43343</c:v>
                </c:pt>
                <c:pt idx="1705">
                  <c:v>43344</c:v>
                </c:pt>
                <c:pt idx="1706">
                  <c:v>43345</c:v>
                </c:pt>
                <c:pt idx="1707">
                  <c:v>43346</c:v>
                </c:pt>
                <c:pt idx="1708">
                  <c:v>43347</c:v>
                </c:pt>
                <c:pt idx="1709">
                  <c:v>43348</c:v>
                </c:pt>
                <c:pt idx="1710">
                  <c:v>43349</c:v>
                </c:pt>
                <c:pt idx="1711">
                  <c:v>43350</c:v>
                </c:pt>
                <c:pt idx="1712">
                  <c:v>43351</c:v>
                </c:pt>
                <c:pt idx="1713">
                  <c:v>43352</c:v>
                </c:pt>
                <c:pt idx="1714">
                  <c:v>43353</c:v>
                </c:pt>
                <c:pt idx="1715">
                  <c:v>43354</c:v>
                </c:pt>
                <c:pt idx="1716">
                  <c:v>43355</c:v>
                </c:pt>
                <c:pt idx="1717">
                  <c:v>43356</c:v>
                </c:pt>
                <c:pt idx="1718">
                  <c:v>43357</c:v>
                </c:pt>
                <c:pt idx="1719">
                  <c:v>43358</c:v>
                </c:pt>
                <c:pt idx="1720">
                  <c:v>43359</c:v>
                </c:pt>
                <c:pt idx="1721">
                  <c:v>43360</c:v>
                </c:pt>
                <c:pt idx="1722">
                  <c:v>43361</c:v>
                </c:pt>
                <c:pt idx="1723">
                  <c:v>43362</c:v>
                </c:pt>
                <c:pt idx="1724">
                  <c:v>43363</c:v>
                </c:pt>
                <c:pt idx="1725">
                  <c:v>43364</c:v>
                </c:pt>
                <c:pt idx="1726">
                  <c:v>43365</c:v>
                </c:pt>
                <c:pt idx="1727">
                  <c:v>43366</c:v>
                </c:pt>
                <c:pt idx="1728">
                  <c:v>43367</c:v>
                </c:pt>
                <c:pt idx="1729">
                  <c:v>43368</c:v>
                </c:pt>
                <c:pt idx="1730">
                  <c:v>43369</c:v>
                </c:pt>
                <c:pt idx="1731">
                  <c:v>43370</c:v>
                </c:pt>
                <c:pt idx="1732">
                  <c:v>43371</c:v>
                </c:pt>
                <c:pt idx="1733">
                  <c:v>43372</c:v>
                </c:pt>
                <c:pt idx="1734">
                  <c:v>43373</c:v>
                </c:pt>
                <c:pt idx="1735">
                  <c:v>43374</c:v>
                </c:pt>
                <c:pt idx="1736">
                  <c:v>43375</c:v>
                </c:pt>
                <c:pt idx="1737">
                  <c:v>43376</c:v>
                </c:pt>
                <c:pt idx="1738">
                  <c:v>43377</c:v>
                </c:pt>
                <c:pt idx="1739">
                  <c:v>43378</c:v>
                </c:pt>
                <c:pt idx="1740">
                  <c:v>43379</c:v>
                </c:pt>
                <c:pt idx="1741">
                  <c:v>43380</c:v>
                </c:pt>
                <c:pt idx="1742">
                  <c:v>43381</c:v>
                </c:pt>
                <c:pt idx="1743">
                  <c:v>43382</c:v>
                </c:pt>
                <c:pt idx="1744">
                  <c:v>43383</c:v>
                </c:pt>
                <c:pt idx="1745">
                  <c:v>43384</c:v>
                </c:pt>
                <c:pt idx="1746">
                  <c:v>43385</c:v>
                </c:pt>
                <c:pt idx="1747">
                  <c:v>43386</c:v>
                </c:pt>
                <c:pt idx="1748">
                  <c:v>43387</c:v>
                </c:pt>
                <c:pt idx="1749">
                  <c:v>43388</c:v>
                </c:pt>
                <c:pt idx="1750">
                  <c:v>43389</c:v>
                </c:pt>
                <c:pt idx="1751">
                  <c:v>43390</c:v>
                </c:pt>
                <c:pt idx="1752">
                  <c:v>43391</c:v>
                </c:pt>
                <c:pt idx="1753">
                  <c:v>43392</c:v>
                </c:pt>
                <c:pt idx="1754">
                  <c:v>43393</c:v>
                </c:pt>
                <c:pt idx="1755">
                  <c:v>43394</c:v>
                </c:pt>
                <c:pt idx="1756">
                  <c:v>43395</c:v>
                </c:pt>
                <c:pt idx="1757">
                  <c:v>43396</c:v>
                </c:pt>
                <c:pt idx="1758">
                  <c:v>43397</c:v>
                </c:pt>
                <c:pt idx="1759">
                  <c:v>43398</c:v>
                </c:pt>
                <c:pt idx="1760">
                  <c:v>43399</c:v>
                </c:pt>
                <c:pt idx="1761">
                  <c:v>43400</c:v>
                </c:pt>
                <c:pt idx="1762">
                  <c:v>43401</c:v>
                </c:pt>
                <c:pt idx="1763">
                  <c:v>43402</c:v>
                </c:pt>
                <c:pt idx="1764">
                  <c:v>43403</c:v>
                </c:pt>
                <c:pt idx="1765">
                  <c:v>43404</c:v>
                </c:pt>
                <c:pt idx="1766">
                  <c:v>43405</c:v>
                </c:pt>
                <c:pt idx="1767">
                  <c:v>43406</c:v>
                </c:pt>
                <c:pt idx="1768">
                  <c:v>43407</c:v>
                </c:pt>
                <c:pt idx="1769">
                  <c:v>43408</c:v>
                </c:pt>
                <c:pt idx="1770">
                  <c:v>43409</c:v>
                </c:pt>
                <c:pt idx="1771">
                  <c:v>43410</c:v>
                </c:pt>
                <c:pt idx="1772">
                  <c:v>43411</c:v>
                </c:pt>
                <c:pt idx="1773">
                  <c:v>43412</c:v>
                </c:pt>
                <c:pt idx="1774">
                  <c:v>43413</c:v>
                </c:pt>
                <c:pt idx="1775">
                  <c:v>43414</c:v>
                </c:pt>
                <c:pt idx="1776">
                  <c:v>43415</c:v>
                </c:pt>
                <c:pt idx="1777">
                  <c:v>43416</c:v>
                </c:pt>
                <c:pt idx="1778">
                  <c:v>43417</c:v>
                </c:pt>
                <c:pt idx="1779">
                  <c:v>43418</c:v>
                </c:pt>
                <c:pt idx="1780">
                  <c:v>43419</c:v>
                </c:pt>
                <c:pt idx="1781">
                  <c:v>43420</c:v>
                </c:pt>
                <c:pt idx="1782">
                  <c:v>43421</c:v>
                </c:pt>
                <c:pt idx="1783">
                  <c:v>43422</c:v>
                </c:pt>
                <c:pt idx="1784">
                  <c:v>43423</c:v>
                </c:pt>
                <c:pt idx="1785">
                  <c:v>43424</c:v>
                </c:pt>
                <c:pt idx="1786">
                  <c:v>43425</c:v>
                </c:pt>
                <c:pt idx="1787">
                  <c:v>43426</c:v>
                </c:pt>
                <c:pt idx="1788">
                  <c:v>43427</c:v>
                </c:pt>
                <c:pt idx="1789">
                  <c:v>43428</c:v>
                </c:pt>
                <c:pt idx="1790">
                  <c:v>43429</c:v>
                </c:pt>
                <c:pt idx="1791">
                  <c:v>43430</c:v>
                </c:pt>
                <c:pt idx="1792">
                  <c:v>43431</c:v>
                </c:pt>
                <c:pt idx="1793">
                  <c:v>43432</c:v>
                </c:pt>
                <c:pt idx="1794">
                  <c:v>43433</c:v>
                </c:pt>
                <c:pt idx="1795">
                  <c:v>43434</c:v>
                </c:pt>
                <c:pt idx="1796">
                  <c:v>43435</c:v>
                </c:pt>
                <c:pt idx="1797">
                  <c:v>43436</c:v>
                </c:pt>
                <c:pt idx="1798">
                  <c:v>43437</c:v>
                </c:pt>
                <c:pt idx="1799">
                  <c:v>43438</c:v>
                </c:pt>
                <c:pt idx="1800">
                  <c:v>43439</c:v>
                </c:pt>
                <c:pt idx="1801">
                  <c:v>43440</c:v>
                </c:pt>
                <c:pt idx="1802">
                  <c:v>43441</c:v>
                </c:pt>
                <c:pt idx="1803">
                  <c:v>43442</c:v>
                </c:pt>
                <c:pt idx="1804">
                  <c:v>43443</c:v>
                </c:pt>
                <c:pt idx="1805">
                  <c:v>43444</c:v>
                </c:pt>
                <c:pt idx="1806">
                  <c:v>43445</c:v>
                </c:pt>
                <c:pt idx="1807">
                  <c:v>43446</c:v>
                </c:pt>
                <c:pt idx="1808">
                  <c:v>43447</c:v>
                </c:pt>
                <c:pt idx="1809">
                  <c:v>43448</c:v>
                </c:pt>
                <c:pt idx="1810">
                  <c:v>43449</c:v>
                </c:pt>
                <c:pt idx="1811">
                  <c:v>43450</c:v>
                </c:pt>
                <c:pt idx="1812">
                  <c:v>43451</c:v>
                </c:pt>
                <c:pt idx="1813">
                  <c:v>43452</c:v>
                </c:pt>
                <c:pt idx="1814">
                  <c:v>43453</c:v>
                </c:pt>
                <c:pt idx="1815">
                  <c:v>43454</c:v>
                </c:pt>
                <c:pt idx="1816">
                  <c:v>43455</c:v>
                </c:pt>
                <c:pt idx="1817">
                  <c:v>43456</c:v>
                </c:pt>
                <c:pt idx="1818">
                  <c:v>43457</c:v>
                </c:pt>
                <c:pt idx="1819">
                  <c:v>43458</c:v>
                </c:pt>
                <c:pt idx="1820">
                  <c:v>43459</c:v>
                </c:pt>
                <c:pt idx="1821">
                  <c:v>43460</c:v>
                </c:pt>
                <c:pt idx="1822">
                  <c:v>43461</c:v>
                </c:pt>
                <c:pt idx="1823">
                  <c:v>43462</c:v>
                </c:pt>
                <c:pt idx="1824">
                  <c:v>43463</c:v>
                </c:pt>
                <c:pt idx="1825">
                  <c:v>43464</c:v>
                </c:pt>
                <c:pt idx="1826">
                  <c:v>43465</c:v>
                </c:pt>
                <c:pt idx="1827">
                  <c:v>43466</c:v>
                </c:pt>
                <c:pt idx="1828">
                  <c:v>43467</c:v>
                </c:pt>
                <c:pt idx="1829">
                  <c:v>43468</c:v>
                </c:pt>
                <c:pt idx="1830">
                  <c:v>43469</c:v>
                </c:pt>
                <c:pt idx="1831">
                  <c:v>43470</c:v>
                </c:pt>
                <c:pt idx="1832">
                  <c:v>43471</c:v>
                </c:pt>
                <c:pt idx="1833">
                  <c:v>43472</c:v>
                </c:pt>
                <c:pt idx="1834">
                  <c:v>43473</c:v>
                </c:pt>
                <c:pt idx="1835">
                  <c:v>43474</c:v>
                </c:pt>
                <c:pt idx="1836">
                  <c:v>43475</c:v>
                </c:pt>
                <c:pt idx="1837">
                  <c:v>43476</c:v>
                </c:pt>
                <c:pt idx="1838">
                  <c:v>43477</c:v>
                </c:pt>
                <c:pt idx="1839">
                  <c:v>43478</c:v>
                </c:pt>
                <c:pt idx="1840">
                  <c:v>43479</c:v>
                </c:pt>
                <c:pt idx="1841">
                  <c:v>43480</c:v>
                </c:pt>
                <c:pt idx="1842">
                  <c:v>43481</c:v>
                </c:pt>
                <c:pt idx="1843">
                  <c:v>43482</c:v>
                </c:pt>
                <c:pt idx="1844">
                  <c:v>43483</c:v>
                </c:pt>
                <c:pt idx="1845">
                  <c:v>43484</c:v>
                </c:pt>
                <c:pt idx="1846">
                  <c:v>43485</c:v>
                </c:pt>
                <c:pt idx="1847">
                  <c:v>43486</c:v>
                </c:pt>
                <c:pt idx="1848">
                  <c:v>43487</c:v>
                </c:pt>
                <c:pt idx="1849">
                  <c:v>43488</c:v>
                </c:pt>
                <c:pt idx="1850">
                  <c:v>43489</c:v>
                </c:pt>
                <c:pt idx="1851">
                  <c:v>43490</c:v>
                </c:pt>
                <c:pt idx="1852">
                  <c:v>43491</c:v>
                </c:pt>
                <c:pt idx="1853">
                  <c:v>43492</c:v>
                </c:pt>
                <c:pt idx="1854">
                  <c:v>43493</c:v>
                </c:pt>
                <c:pt idx="1855">
                  <c:v>43494</c:v>
                </c:pt>
                <c:pt idx="1856">
                  <c:v>43495</c:v>
                </c:pt>
                <c:pt idx="1857">
                  <c:v>43496</c:v>
                </c:pt>
                <c:pt idx="1858">
                  <c:v>43497</c:v>
                </c:pt>
                <c:pt idx="1859">
                  <c:v>43498</c:v>
                </c:pt>
                <c:pt idx="1860">
                  <c:v>43499</c:v>
                </c:pt>
                <c:pt idx="1861">
                  <c:v>43500</c:v>
                </c:pt>
                <c:pt idx="1862">
                  <c:v>43501</c:v>
                </c:pt>
                <c:pt idx="1863">
                  <c:v>43502</c:v>
                </c:pt>
                <c:pt idx="1864">
                  <c:v>43503</c:v>
                </c:pt>
                <c:pt idx="1865">
                  <c:v>43504</c:v>
                </c:pt>
                <c:pt idx="1866">
                  <c:v>43505</c:v>
                </c:pt>
                <c:pt idx="1867">
                  <c:v>43506</c:v>
                </c:pt>
                <c:pt idx="1868">
                  <c:v>43507</c:v>
                </c:pt>
                <c:pt idx="1869">
                  <c:v>43508</c:v>
                </c:pt>
                <c:pt idx="1870">
                  <c:v>43509</c:v>
                </c:pt>
                <c:pt idx="1871">
                  <c:v>43510</c:v>
                </c:pt>
                <c:pt idx="1872">
                  <c:v>43511</c:v>
                </c:pt>
                <c:pt idx="1873">
                  <c:v>43512</c:v>
                </c:pt>
                <c:pt idx="1874">
                  <c:v>43513</c:v>
                </c:pt>
                <c:pt idx="1875">
                  <c:v>43514</c:v>
                </c:pt>
                <c:pt idx="1876">
                  <c:v>43515</c:v>
                </c:pt>
                <c:pt idx="1877">
                  <c:v>43516</c:v>
                </c:pt>
                <c:pt idx="1878">
                  <c:v>43517</c:v>
                </c:pt>
                <c:pt idx="1879">
                  <c:v>43518</c:v>
                </c:pt>
                <c:pt idx="1880">
                  <c:v>43519</c:v>
                </c:pt>
                <c:pt idx="1881">
                  <c:v>43520</c:v>
                </c:pt>
                <c:pt idx="1882">
                  <c:v>43521</c:v>
                </c:pt>
                <c:pt idx="1883">
                  <c:v>43522</c:v>
                </c:pt>
                <c:pt idx="1884">
                  <c:v>43523</c:v>
                </c:pt>
                <c:pt idx="1885">
                  <c:v>43524</c:v>
                </c:pt>
                <c:pt idx="1886">
                  <c:v>43525</c:v>
                </c:pt>
                <c:pt idx="1887">
                  <c:v>43526</c:v>
                </c:pt>
                <c:pt idx="1888">
                  <c:v>43527</c:v>
                </c:pt>
                <c:pt idx="1889">
                  <c:v>43528</c:v>
                </c:pt>
                <c:pt idx="1890">
                  <c:v>43529</c:v>
                </c:pt>
                <c:pt idx="1891">
                  <c:v>43530</c:v>
                </c:pt>
                <c:pt idx="1892">
                  <c:v>43531</c:v>
                </c:pt>
                <c:pt idx="1893">
                  <c:v>43532</c:v>
                </c:pt>
                <c:pt idx="1894">
                  <c:v>43533</c:v>
                </c:pt>
                <c:pt idx="1895">
                  <c:v>43534</c:v>
                </c:pt>
                <c:pt idx="1896">
                  <c:v>43535</c:v>
                </c:pt>
                <c:pt idx="1897">
                  <c:v>43536</c:v>
                </c:pt>
                <c:pt idx="1898">
                  <c:v>43537</c:v>
                </c:pt>
                <c:pt idx="1899">
                  <c:v>43538</c:v>
                </c:pt>
                <c:pt idx="1900">
                  <c:v>43539</c:v>
                </c:pt>
                <c:pt idx="1901">
                  <c:v>43540</c:v>
                </c:pt>
                <c:pt idx="1902">
                  <c:v>43541</c:v>
                </c:pt>
                <c:pt idx="1903">
                  <c:v>43542</c:v>
                </c:pt>
                <c:pt idx="1904">
                  <c:v>43543</c:v>
                </c:pt>
                <c:pt idx="1905">
                  <c:v>43544</c:v>
                </c:pt>
                <c:pt idx="1906">
                  <c:v>43545</c:v>
                </c:pt>
                <c:pt idx="1907">
                  <c:v>43546</c:v>
                </c:pt>
                <c:pt idx="1908">
                  <c:v>43547</c:v>
                </c:pt>
                <c:pt idx="1909">
                  <c:v>43548</c:v>
                </c:pt>
                <c:pt idx="1910">
                  <c:v>43549</c:v>
                </c:pt>
                <c:pt idx="1911">
                  <c:v>43550</c:v>
                </c:pt>
                <c:pt idx="1912">
                  <c:v>43551</c:v>
                </c:pt>
                <c:pt idx="1913">
                  <c:v>43552</c:v>
                </c:pt>
                <c:pt idx="1914">
                  <c:v>43553</c:v>
                </c:pt>
                <c:pt idx="1915">
                  <c:v>43554</c:v>
                </c:pt>
                <c:pt idx="1916">
                  <c:v>43555</c:v>
                </c:pt>
                <c:pt idx="1917">
                  <c:v>43556</c:v>
                </c:pt>
                <c:pt idx="1918">
                  <c:v>43557</c:v>
                </c:pt>
                <c:pt idx="1919">
                  <c:v>43558</c:v>
                </c:pt>
                <c:pt idx="1920">
                  <c:v>43559</c:v>
                </c:pt>
                <c:pt idx="1921">
                  <c:v>43560</c:v>
                </c:pt>
                <c:pt idx="1922">
                  <c:v>43561</c:v>
                </c:pt>
                <c:pt idx="1923">
                  <c:v>43562</c:v>
                </c:pt>
                <c:pt idx="1924">
                  <c:v>43563</c:v>
                </c:pt>
                <c:pt idx="1925">
                  <c:v>43564</c:v>
                </c:pt>
                <c:pt idx="1926">
                  <c:v>43565</c:v>
                </c:pt>
                <c:pt idx="1927">
                  <c:v>43566</c:v>
                </c:pt>
                <c:pt idx="1928">
                  <c:v>43567</c:v>
                </c:pt>
                <c:pt idx="1929">
                  <c:v>43568</c:v>
                </c:pt>
                <c:pt idx="1930">
                  <c:v>43569</c:v>
                </c:pt>
                <c:pt idx="1931">
                  <c:v>43570</c:v>
                </c:pt>
                <c:pt idx="1932">
                  <c:v>43571</c:v>
                </c:pt>
                <c:pt idx="1933">
                  <c:v>43572</c:v>
                </c:pt>
                <c:pt idx="1934">
                  <c:v>43573</c:v>
                </c:pt>
                <c:pt idx="1935">
                  <c:v>43574</c:v>
                </c:pt>
                <c:pt idx="1936">
                  <c:v>43575</c:v>
                </c:pt>
                <c:pt idx="1937">
                  <c:v>43576</c:v>
                </c:pt>
                <c:pt idx="1938">
                  <c:v>43577</c:v>
                </c:pt>
                <c:pt idx="1939">
                  <c:v>43578</c:v>
                </c:pt>
                <c:pt idx="1940">
                  <c:v>43579</c:v>
                </c:pt>
                <c:pt idx="1941">
                  <c:v>43580</c:v>
                </c:pt>
                <c:pt idx="1942">
                  <c:v>43581</c:v>
                </c:pt>
                <c:pt idx="1943">
                  <c:v>43582</c:v>
                </c:pt>
                <c:pt idx="1944">
                  <c:v>43583</c:v>
                </c:pt>
                <c:pt idx="1945">
                  <c:v>43584</c:v>
                </c:pt>
                <c:pt idx="1946">
                  <c:v>43585</c:v>
                </c:pt>
                <c:pt idx="1947">
                  <c:v>43586</c:v>
                </c:pt>
                <c:pt idx="1948">
                  <c:v>43587</c:v>
                </c:pt>
                <c:pt idx="1949">
                  <c:v>43588</c:v>
                </c:pt>
                <c:pt idx="1950">
                  <c:v>43589</c:v>
                </c:pt>
                <c:pt idx="1951">
                  <c:v>43590</c:v>
                </c:pt>
                <c:pt idx="1952">
                  <c:v>43591</c:v>
                </c:pt>
                <c:pt idx="1953">
                  <c:v>43592</c:v>
                </c:pt>
                <c:pt idx="1954">
                  <c:v>43593</c:v>
                </c:pt>
                <c:pt idx="1955">
                  <c:v>43594</c:v>
                </c:pt>
                <c:pt idx="1956">
                  <c:v>43595</c:v>
                </c:pt>
                <c:pt idx="1957">
                  <c:v>43596</c:v>
                </c:pt>
                <c:pt idx="1958">
                  <c:v>43597</c:v>
                </c:pt>
                <c:pt idx="1959">
                  <c:v>43598</c:v>
                </c:pt>
                <c:pt idx="1960">
                  <c:v>43599</c:v>
                </c:pt>
                <c:pt idx="1961">
                  <c:v>43600</c:v>
                </c:pt>
                <c:pt idx="1962">
                  <c:v>43601</c:v>
                </c:pt>
                <c:pt idx="1963">
                  <c:v>43602</c:v>
                </c:pt>
                <c:pt idx="1964">
                  <c:v>43603</c:v>
                </c:pt>
                <c:pt idx="1965">
                  <c:v>43604</c:v>
                </c:pt>
                <c:pt idx="1966">
                  <c:v>43605</c:v>
                </c:pt>
                <c:pt idx="1967">
                  <c:v>43606</c:v>
                </c:pt>
                <c:pt idx="1968">
                  <c:v>43607</c:v>
                </c:pt>
                <c:pt idx="1969">
                  <c:v>43608</c:v>
                </c:pt>
                <c:pt idx="1970">
                  <c:v>43609</c:v>
                </c:pt>
                <c:pt idx="1971">
                  <c:v>43610</c:v>
                </c:pt>
                <c:pt idx="1972">
                  <c:v>43611</c:v>
                </c:pt>
                <c:pt idx="1973">
                  <c:v>43612</c:v>
                </c:pt>
                <c:pt idx="1974">
                  <c:v>43613</c:v>
                </c:pt>
                <c:pt idx="1975">
                  <c:v>43614</c:v>
                </c:pt>
                <c:pt idx="1976">
                  <c:v>43615</c:v>
                </c:pt>
                <c:pt idx="1977">
                  <c:v>43616</c:v>
                </c:pt>
                <c:pt idx="1978">
                  <c:v>43617</c:v>
                </c:pt>
                <c:pt idx="1979">
                  <c:v>43618</c:v>
                </c:pt>
                <c:pt idx="1980">
                  <c:v>43619</c:v>
                </c:pt>
                <c:pt idx="1981">
                  <c:v>43620</c:v>
                </c:pt>
                <c:pt idx="1982">
                  <c:v>43621</c:v>
                </c:pt>
                <c:pt idx="1983">
                  <c:v>43622</c:v>
                </c:pt>
                <c:pt idx="1984">
                  <c:v>43623</c:v>
                </c:pt>
                <c:pt idx="1985">
                  <c:v>43624</c:v>
                </c:pt>
                <c:pt idx="1986">
                  <c:v>43625</c:v>
                </c:pt>
                <c:pt idx="1987">
                  <c:v>43626</c:v>
                </c:pt>
                <c:pt idx="1988">
                  <c:v>43627</c:v>
                </c:pt>
                <c:pt idx="1989">
                  <c:v>43628</c:v>
                </c:pt>
                <c:pt idx="1990">
                  <c:v>43629</c:v>
                </c:pt>
                <c:pt idx="1991">
                  <c:v>43630</c:v>
                </c:pt>
                <c:pt idx="1992">
                  <c:v>43631</c:v>
                </c:pt>
                <c:pt idx="1993">
                  <c:v>43632</c:v>
                </c:pt>
                <c:pt idx="1994">
                  <c:v>43633</c:v>
                </c:pt>
                <c:pt idx="1995">
                  <c:v>43634</c:v>
                </c:pt>
                <c:pt idx="1996">
                  <c:v>43635</c:v>
                </c:pt>
                <c:pt idx="1997">
                  <c:v>43636</c:v>
                </c:pt>
                <c:pt idx="1998">
                  <c:v>43637</c:v>
                </c:pt>
                <c:pt idx="1999">
                  <c:v>43638</c:v>
                </c:pt>
                <c:pt idx="2000">
                  <c:v>43639</c:v>
                </c:pt>
                <c:pt idx="2001">
                  <c:v>43640</c:v>
                </c:pt>
                <c:pt idx="2002">
                  <c:v>43641</c:v>
                </c:pt>
                <c:pt idx="2003">
                  <c:v>43642</c:v>
                </c:pt>
                <c:pt idx="2004">
                  <c:v>43643</c:v>
                </c:pt>
                <c:pt idx="2005">
                  <c:v>43644</c:v>
                </c:pt>
                <c:pt idx="2006">
                  <c:v>43645</c:v>
                </c:pt>
                <c:pt idx="2007">
                  <c:v>43646</c:v>
                </c:pt>
                <c:pt idx="2008">
                  <c:v>43647</c:v>
                </c:pt>
                <c:pt idx="2009">
                  <c:v>43648</c:v>
                </c:pt>
                <c:pt idx="2010">
                  <c:v>43649</c:v>
                </c:pt>
                <c:pt idx="2011">
                  <c:v>43650</c:v>
                </c:pt>
                <c:pt idx="2012">
                  <c:v>43651</c:v>
                </c:pt>
                <c:pt idx="2013">
                  <c:v>43652</c:v>
                </c:pt>
                <c:pt idx="2014">
                  <c:v>43653</c:v>
                </c:pt>
                <c:pt idx="2015">
                  <c:v>43654</c:v>
                </c:pt>
                <c:pt idx="2016">
                  <c:v>43655</c:v>
                </c:pt>
                <c:pt idx="2017">
                  <c:v>43656</c:v>
                </c:pt>
                <c:pt idx="2018">
                  <c:v>43657</c:v>
                </c:pt>
                <c:pt idx="2019">
                  <c:v>43658</c:v>
                </c:pt>
                <c:pt idx="2020">
                  <c:v>43659</c:v>
                </c:pt>
                <c:pt idx="2021">
                  <c:v>43660</c:v>
                </c:pt>
                <c:pt idx="2022">
                  <c:v>43661</c:v>
                </c:pt>
                <c:pt idx="2023">
                  <c:v>43662</c:v>
                </c:pt>
                <c:pt idx="2024">
                  <c:v>43663</c:v>
                </c:pt>
                <c:pt idx="2025">
                  <c:v>43664</c:v>
                </c:pt>
                <c:pt idx="2026">
                  <c:v>43665</c:v>
                </c:pt>
                <c:pt idx="2027">
                  <c:v>43666</c:v>
                </c:pt>
                <c:pt idx="2028">
                  <c:v>43667</c:v>
                </c:pt>
                <c:pt idx="2029">
                  <c:v>43668</c:v>
                </c:pt>
                <c:pt idx="2030">
                  <c:v>43669</c:v>
                </c:pt>
                <c:pt idx="2031">
                  <c:v>43670</c:v>
                </c:pt>
                <c:pt idx="2032">
                  <c:v>43671</c:v>
                </c:pt>
                <c:pt idx="2033">
                  <c:v>43672</c:v>
                </c:pt>
                <c:pt idx="2034">
                  <c:v>43673</c:v>
                </c:pt>
                <c:pt idx="2035">
                  <c:v>43674</c:v>
                </c:pt>
                <c:pt idx="2036">
                  <c:v>43675</c:v>
                </c:pt>
                <c:pt idx="2037">
                  <c:v>43676</c:v>
                </c:pt>
                <c:pt idx="2038">
                  <c:v>43677</c:v>
                </c:pt>
                <c:pt idx="2039">
                  <c:v>43678</c:v>
                </c:pt>
                <c:pt idx="2040">
                  <c:v>43679</c:v>
                </c:pt>
                <c:pt idx="2041">
                  <c:v>43680</c:v>
                </c:pt>
                <c:pt idx="2042">
                  <c:v>43681</c:v>
                </c:pt>
                <c:pt idx="2043">
                  <c:v>43682</c:v>
                </c:pt>
                <c:pt idx="2044">
                  <c:v>43683</c:v>
                </c:pt>
                <c:pt idx="2045">
                  <c:v>43684</c:v>
                </c:pt>
                <c:pt idx="2046">
                  <c:v>43685</c:v>
                </c:pt>
                <c:pt idx="2047">
                  <c:v>43686</c:v>
                </c:pt>
                <c:pt idx="2048">
                  <c:v>43687</c:v>
                </c:pt>
                <c:pt idx="2049">
                  <c:v>43688</c:v>
                </c:pt>
                <c:pt idx="2050">
                  <c:v>43689</c:v>
                </c:pt>
                <c:pt idx="2051">
                  <c:v>43690</c:v>
                </c:pt>
                <c:pt idx="2052">
                  <c:v>43691</c:v>
                </c:pt>
                <c:pt idx="2053">
                  <c:v>43692</c:v>
                </c:pt>
                <c:pt idx="2054">
                  <c:v>43693</c:v>
                </c:pt>
                <c:pt idx="2055">
                  <c:v>43694</c:v>
                </c:pt>
                <c:pt idx="2056">
                  <c:v>43695</c:v>
                </c:pt>
                <c:pt idx="2057">
                  <c:v>43696</c:v>
                </c:pt>
                <c:pt idx="2058">
                  <c:v>43697</c:v>
                </c:pt>
                <c:pt idx="2059">
                  <c:v>43698</c:v>
                </c:pt>
                <c:pt idx="2060">
                  <c:v>43699</c:v>
                </c:pt>
                <c:pt idx="2061">
                  <c:v>43700</c:v>
                </c:pt>
                <c:pt idx="2062">
                  <c:v>43701</c:v>
                </c:pt>
                <c:pt idx="2063">
                  <c:v>43702</c:v>
                </c:pt>
                <c:pt idx="2064">
                  <c:v>43703</c:v>
                </c:pt>
                <c:pt idx="2065">
                  <c:v>43704</c:v>
                </c:pt>
                <c:pt idx="2066">
                  <c:v>43705</c:v>
                </c:pt>
                <c:pt idx="2067">
                  <c:v>43706</c:v>
                </c:pt>
                <c:pt idx="2068">
                  <c:v>43707</c:v>
                </c:pt>
                <c:pt idx="2069">
                  <c:v>43708</c:v>
                </c:pt>
                <c:pt idx="2070">
                  <c:v>43709</c:v>
                </c:pt>
                <c:pt idx="2071">
                  <c:v>43710</c:v>
                </c:pt>
                <c:pt idx="2072">
                  <c:v>43711</c:v>
                </c:pt>
                <c:pt idx="2073">
                  <c:v>43712</c:v>
                </c:pt>
                <c:pt idx="2074">
                  <c:v>43713</c:v>
                </c:pt>
                <c:pt idx="2075">
                  <c:v>43714</c:v>
                </c:pt>
                <c:pt idx="2076">
                  <c:v>43715</c:v>
                </c:pt>
                <c:pt idx="2077">
                  <c:v>43716</c:v>
                </c:pt>
                <c:pt idx="2078">
                  <c:v>43717</c:v>
                </c:pt>
                <c:pt idx="2079">
                  <c:v>43718</c:v>
                </c:pt>
                <c:pt idx="2080">
                  <c:v>43719</c:v>
                </c:pt>
                <c:pt idx="2081">
                  <c:v>43720</c:v>
                </c:pt>
                <c:pt idx="2082">
                  <c:v>43721</c:v>
                </c:pt>
                <c:pt idx="2083">
                  <c:v>43722</c:v>
                </c:pt>
                <c:pt idx="2084">
                  <c:v>43723</c:v>
                </c:pt>
                <c:pt idx="2085">
                  <c:v>43724</c:v>
                </c:pt>
                <c:pt idx="2086">
                  <c:v>43725</c:v>
                </c:pt>
                <c:pt idx="2087">
                  <c:v>43726</c:v>
                </c:pt>
                <c:pt idx="2088">
                  <c:v>43727</c:v>
                </c:pt>
                <c:pt idx="2089">
                  <c:v>43728</c:v>
                </c:pt>
                <c:pt idx="2090">
                  <c:v>43729</c:v>
                </c:pt>
                <c:pt idx="2091">
                  <c:v>43730</c:v>
                </c:pt>
                <c:pt idx="2092">
                  <c:v>43731</c:v>
                </c:pt>
                <c:pt idx="2093">
                  <c:v>43732</c:v>
                </c:pt>
                <c:pt idx="2094">
                  <c:v>43733</c:v>
                </c:pt>
                <c:pt idx="2095">
                  <c:v>43734</c:v>
                </c:pt>
                <c:pt idx="2096">
                  <c:v>43735</c:v>
                </c:pt>
                <c:pt idx="2097">
                  <c:v>43736</c:v>
                </c:pt>
                <c:pt idx="2098">
                  <c:v>43737</c:v>
                </c:pt>
                <c:pt idx="2099">
                  <c:v>43738</c:v>
                </c:pt>
                <c:pt idx="2100">
                  <c:v>43739</c:v>
                </c:pt>
                <c:pt idx="2101">
                  <c:v>43740</c:v>
                </c:pt>
                <c:pt idx="2102">
                  <c:v>43741</c:v>
                </c:pt>
                <c:pt idx="2103">
                  <c:v>43742</c:v>
                </c:pt>
                <c:pt idx="2104">
                  <c:v>43743</c:v>
                </c:pt>
                <c:pt idx="2105">
                  <c:v>43744</c:v>
                </c:pt>
                <c:pt idx="2106">
                  <c:v>43745</c:v>
                </c:pt>
                <c:pt idx="2107">
                  <c:v>43746</c:v>
                </c:pt>
                <c:pt idx="2108">
                  <c:v>43747</c:v>
                </c:pt>
                <c:pt idx="2109">
                  <c:v>43748</c:v>
                </c:pt>
                <c:pt idx="2110">
                  <c:v>43749</c:v>
                </c:pt>
                <c:pt idx="2111">
                  <c:v>43750</c:v>
                </c:pt>
                <c:pt idx="2112">
                  <c:v>43751</c:v>
                </c:pt>
                <c:pt idx="2113">
                  <c:v>43752</c:v>
                </c:pt>
                <c:pt idx="2114">
                  <c:v>43753</c:v>
                </c:pt>
                <c:pt idx="2115">
                  <c:v>43754</c:v>
                </c:pt>
                <c:pt idx="2116">
                  <c:v>43755</c:v>
                </c:pt>
                <c:pt idx="2117">
                  <c:v>43756</c:v>
                </c:pt>
                <c:pt idx="2118">
                  <c:v>43757</c:v>
                </c:pt>
                <c:pt idx="2119">
                  <c:v>43758</c:v>
                </c:pt>
                <c:pt idx="2120">
                  <c:v>43759</c:v>
                </c:pt>
                <c:pt idx="2121">
                  <c:v>43760</c:v>
                </c:pt>
                <c:pt idx="2122">
                  <c:v>43761</c:v>
                </c:pt>
                <c:pt idx="2123">
                  <c:v>43762</c:v>
                </c:pt>
                <c:pt idx="2124">
                  <c:v>43763</c:v>
                </c:pt>
                <c:pt idx="2125">
                  <c:v>43764</c:v>
                </c:pt>
                <c:pt idx="2126">
                  <c:v>43765</c:v>
                </c:pt>
                <c:pt idx="2127">
                  <c:v>43766</c:v>
                </c:pt>
                <c:pt idx="2128">
                  <c:v>43767</c:v>
                </c:pt>
                <c:pt idx="2129">
                  <c:v>43768</c:v>
                </c:pt>
                <c:pt idx="2130">
                  <c:v>43769</c:v>
                </c:pt>
                <c:pt idx="2131">
                  <c:v>43770</c:v>
                </c:pt>
                <c:pt idx="2132">
                  <c:v>43771</c:v>
                </c:pt>
                <c:pt idx="2133">
                  <c:v>43772</c:v>
                </c:pt>
                <c:pt idx="2134">
                  <c:v>43773</c:v>
                </c:pt>
                <c:pt idx="2135">
                  <c:v>43774</c:v>
                </c:pt>
                <c:pt idx="2136">
                  <c:v>43775</c:v>
                </c:pt>
                <c:pt idx="2137">
                  <c:v>43776</c:v>
                </c:pt>
                <c:pt idx="2138">
                  <c:v>43777</c:v>
                </c:pt>
                <c:pt idx="2139">
                  <c:v>43778</c:v>
                </c:pt>
                <c:pt idx="2140">
                  <c:v>43779</c:v>
                </c:pt>
                <c:pt idx="2141">
                  <c:v>43780</c:v>
                </c:pt>
                <c:pt idx="2142">
                  <c:v>43781</c:v>
                </c:pt>
                <c:pt idx="2143">
                  <c:v>43782</c:v>
                </c:pt>
                <c:pt idx="2144">
                  <c:v>43783</c:v>
                </c:pt>
                <c:pt idx="2145">
                  <c:v>43784</c:v>
                </c:pt>
                <c:pt idx="2146">
                  <c:v>43785</c:v>
                </c:pt>
                <c:pt idx="2147">
                  <c:v>43786</c:v>
                </c:pt>
                <c:pt idx="2148">
                  <c:v>43787</c:v>
                </c:pt>
                <c:pt idx="2149">
                  <c:v>43788</c:v>
                </c:pt>
                <c:pt idx="2150">
                  <c:v>43789</c:v>
                </c:pt>
                <c:pt idx="2151">
                  <c:v>43790</c:v>
                </c:pt>
                <c:pt idx="2152">
                  <c:v>43791</c:v>
                </c:pt>
                <c:pt idx="2153">
                  <c:v>43792</c:v>
                </c:pt>
                <c:pt idx="2154">
                  <c:v>43793</c:v>
                </c:pt>
                <c:pt idx="2155">
                  <c:v>43794</c:v>
                </c:pt>
                <c:pt idx="2156">
                  <c:v>43795</c:v>
                </c:pt>
                <c:pt idx="2157">
                  <c:v>43796</c:v>
                </c:pt>
                <c:pt idx="2158">
                  <c:v>43797</c:v>
                </c:pt>
                <c:pt idx="2159">
                  <c:v>43798</c:v>
                </c:pt>
                <c:pt idx="2160">
                  <c:v>43799</c:v>
                </c:pt>
                <c:pt idx="2161">
                  <c:v>43800</c:v>
                </c:pt>
                <c:pt idx="2162">
                  <c:v>43801</c:v>
                </c:pt>
                <c:pt idx="2163">
                  <c:v>43802</c:v>
                </c:pt>
                <c:pt idx="2164">
                  <c:v>43803</c:v>
                </c:pt>
                <c:pt idx="2165">
                  <c:v>43804</c:v>
                </c:pt>
                <c:pt idx="2166">
                  <c:v>43805</c:v>
                </c:pt>
                <c:pt idx="2167">
                  <c:v>43806</c:v>
                </c:pt>
                <c:pt idx="2168">
                  <c:v>43807</c:v>
                </c:pt>
                <c:pt idx="2169">
                  <c:v>43808</c:v>
                </c:pt>
                <c:pt idx="2170">
                  <c:v>43809</c:v>
                </c:pt>
                <c:pt idx="2171">
                  <c:v>43810</c:v>
                </c:pt>
                <c:pt idx="2172">
                  <c:v>43811</c:v>
                </c:pt>
                <c:pt idx="2173">
                  <c:v>43812</c:v>
                </c:pt>
                <c:pt idx="2174">
                  <c:v>43813</c:v>
                </c:pt>
                <c:pt idx="2175">
                  <c:v>43814</c:v>
                </c:pt>
                <c:pt idx="2176">
                  <c:v>43815</c:v>
                </c:pt>
                <c:pt idx="2177">
                  <c:v>43816</c:v>
                </c:pt>
                <c:pt idx="2178">
                  <c:v>43817</c:v>
                </c:pt>
                <c:pt idx="2179">
                  <c:v>43818</c:v>
                </c:pt>
                <c:pt idx="2180">
                  <c:v>43819</c:v>
                </c:pt>
                <c:pt idx="2181">
                  <c:v>43820</c:v>
                </c:pt>
                <c:pt idx="2182">
                  <c:v>43821</c:v>
                </c:pt>
                <c:pt idx="2183">
                  <c:v>43822</c:v>
                </c:pt>
                <c:pt idx="2184">
                  <c:v>43823</c:v>
                </c:pt>
                <c:pt idx="2185">
                  <c:v>43824</c:v>
                </c:pt>
                <c:pt idx="2186">
                  <c:v>43825</c:v>
                </c:pt>
                <c:pt idx="2187">
                  <c:v>43826</c:v>
                </c:pt>
                <c:pt idx="2188">
                  <c:v>43827</c:v>
                </c:pt>
                <c:pt idx="2189">
                  <c:v>43828</c:v>
                </c:pt>
                <c:pt idx="2190">
                  <c:v>43829</c:v>
                </c:pt>
                <c:pt idx="2191">
                  <c:v>43830</c:v>
                </c:pt>
                <c:pt idx="2192">
                  <c:v>43831</c:v>
                </c:pt>
                <c:pt idx="2193">
                  <c:v>43832</c:v>
                </c:pt>
                <c:pt idx="2194">
                  <c:v>43833</c:v>
                </c:pt>
                <c:pt idx="2195">
                  <c:v>43834</c:v>
                </c:pt>
                <c:pt idx="2196">
                  <c:v>43835</c:v>
                </c:pt>
                <c:pt idx="2197">
                  <c:v>43836</c:v>
                </c:pt>
                <c:pt idx="2198">
                  <c:v>43837</c:v>
                </c:pt>
                <c:pt idx="2199">
                  <c:v>43838</c:v>
                </c:pt>
                <c:pt idx="2200">
                  <c:v>43839</c:v>
                </c:pt>
                <c:pt idx="2201">
                  <c:v>43840</c:v>
                </c:pt>
                <c:pt idx="2202">
                  <c:v>43841</c:v>
                </c:pt>
                <c:pt idx="2203">
                  <c:v>43842</c:v>
                </c:pt>
                <c:pt idx="2204">
                  <c:v>43843</c:v>
                </c:pt>
                <c:pt idx="2205">
                  <c:v>43844</c:v>
                </c:pt>
                <c:pt idx="2206">
                  <c:v>43845</c:v>
                </c:pt>
                <c:pt idx="2207">
                  <c:v>43846</c:v>
                </c:pt>
                <c:pt idx="2208">
                  <c:v>43847</c:v>
                </c:pt>
                <c:pt idx="2209">
                  <c:v>43848</c:v>
                </c:pt>
                <c:pt idx="2210">
                  <c:v>43849</c:v>
                </c:pt>
                <c:pt idx="2211">
                  <c:v>43850</c:v>
                </c:pt>
                <c:pt idx="2212">
                  <c:v>43851</c:v>
                </c:pt>
                <c:pt idx="2213">
                  <c:v>43852</c:v>
                </c:pt>
                <c:pt idx="2214">
                  <c:v>43853</c:v>
                </c:pt>
                <c:pt idx="2215">
                  <c:v>43854</c:v>
                </c:pt>
                <c:pt idx="2216">
                  <c:v>43855</c:v>
                </c:pt>
                <c:pt idx="2217">
                  <c:v>43856</c:v>
                </c:pt>
                <c:pt idx="2218">
                  <c:v>43857</c:v>
                </c:pt>
                <c:pt idx="2219">
                  <c:v>43858</c:v>
                </c:pt>
                <c:pt idx="2220">
                  <c:v>43859</c:v>
                </c:pt>
                <c:pt idx="2221">
                  <c:v>43860</c:v>
                </c:pt>
                <c:pt idx="2222">
                  <c:v>43861</c:v>
                </c:pt>
                <c:pt idx="2223">
                  <c:v>43862</c:v>
                </c:pt>
                <c:pt idx="2224">
                  <c:v>43863</c:v>
                </c:pt>
                <c:pt idx="2225">
                  <c:v>43864</c:v>
                </c:pt>
                <c:pt idx="2226">
                  <c:v>43865</c:v>
                </c:pt>
                <c:pt idx="2227">
                  <c:v>43866</c:v>
                </c:pt>
                <c:pt idx="2228">
                  <c:v>43867</c:v>
                </c:pt>
                <c:pt idx="2229">
                  <c:v>43868</c:v>
                </c:pt>
                <c:pt idx="2230">
                  <c:v>43869</c:v>
                </c:pt>
                <c:pt idx="2231">
                  <c:v>43870</c:v>
                </c:pt>
                <c:pt idx="2232">
                  <c:v>43871</c:v>
                </c:pt>
                <c:pt idx="2233">
                  <c:v>43872</c:v>
                </c:pt>
                <c:pt idx="2234">
                  <c:v>43873</c:v>
                </c:pt>
                <c:pt idx="2235">
                  <c:v>43874</c:v>
                </c:pt>
                <c:pt idx="2236">
                  <c:v>43875</c:v>
                </c:pt>
                <c:pt idx="2237">
                  <c:v>43876</c:v>
                </c:pt>
                <c:pt idx="2238">
                  <c:v>43877</c:v>
                </c:pt>
                <c:pt idx="2239">
                  <c:v>43878</c:v>
                </c:pt>
                <c:pt idx="2240">
                  <c:v>43879</c:v>
                </c:pt>
                <c:pt idx="2241">
                  <c:v>43880</c:v>
                </c:pt>
                <c:pt idx="2242">
                  <c:v>43881</c:v>
                </c:pt>
                <c:pt idx="2243">
                  <c:v>43882</c:v>
                </c:pt>
                <c:pt idx="2244">
                  <c:v>43883</c:v>
                </c:pt>
                <c:pt idx="2245">
                  <c:v>43884</c:v>
                </c:pt>
                <c:pt idx="2246">
                  <c:v>43885</c:v>
                </c:pt>
                <c:pt idx="2247">
                  <c:v>43886</c:v>
                </c:pt>
                <c:pt idx="2248">
                  <c:v>43887</c:v>
                </c:pt>
                <c:pt idx="2249">
                  <c:v>43888</c:v>
                </c:pt>
                <c:pt idx="2250">
                  <c:v>43889</c:v>
                </c:pt>
                <c:pt idx="2251">
                  <c:v>43890</c:v>
                </c:pt>
                <c:pt idx="2252">
                  <c:v>43891</c:v>
                </c:pt>
                <c:pt idx="2253">
                  <c:v>43892</c:v>
                </c:pt>
                <c:pt idx="2254">
                  <c:v>43893</c:v>
                </c:pt>
                <c:pt idx="2255">
                  <c:v>43894</c:v>
                </c:pt>
                <c:pt idx="2256">
                  <c:v>43895</c:v>
                </c:pt>
                <c:pt idx="2257">
                  <c:v>43896</c:v>
                </c:pt>
                <c:pt idx="2258">
                  <c:v>43897</c:v>
                </c:pt>
                <c:pt idx="2259">
                  <c:v>43898</c:v>
                </c:pt>
                <c:pt idx="2260">
                  <c:v>43899</c:v>
                </c:pt>
                <c:pt idx="2261">
                  <c:v>43900</c:v>
                </c:pt>
                <c:pt idx="2262">
                  <c:v>43901</c:v>
                </c:pt>
                <c:pt idx="2263">
                  <c:v>43902</c:v>
                </c:pt>
                <c:pt idx="2264">
                  <c:v>43903</c:v>
                </c:pt>
                <c:pt idx="2265">
                  <c:v>43904</c:v>
                </c:pt>
                <c:pt idx="2266">
                  <c:v>43905</c:v>
                </c:pt>
                <c:pt idx="2267">
                  <c:v>43906</c:v>
                </c:pt>
                <c:pt idx="2268">
                  <c:v>43907</c:v>
                </c:pt>
                <c:pt idx="2269">
                  <c:v>43908</c:v>
                </c:pt>
                <c:pt idx="2270">
                  <c:v>43909</c:v>
                </c:pt>
                <c:pt idx="2271">
                  <c:v>43910</c:v>
                </c:pt>
                <c:pt idx="2272">
                  <c:v>43911</c:v>
                </c:pt>
                <c:pt idx="2273">
                  <c:v>43912</c:v>
                </c:pt>
                <c:pt idx="2274">
                  <c:v>43913</c:v>
                </c:pt>
                <c:pt idx="2275">
                  <c:v>43914</c:v>
                </c:pt>
                <c:pt idx="2276">
                  <c:v>43915</c:v>
                </c:pt>
                <c:pt idx="2277">
                  <c:v>43916</c:v>
                </c:pt>
                <c:pt idx="2278">
                  <c:v>43917</c:v>
                </c:pt>
                <c:pt idx="2279">
                  <c:v>43918</c:v>
                </c:pt>
                <c:pt idx="2280">
                  <c:v>43919</c:v>
                </c:pt>
                <c:pt idx="2281">
                  <c:v>43920</c:v>
                </c:pt>
                <c:pt idx="2282">
                  <c:v>43921</c:v>
                </c:pt>
                <c:pt idx="2283">
                  <c:v>43922</c:v>
                </c:pt>
                <c:pt idx="2284">
                  <c:v>43923</c:v>
                </c:pt>
                <c:pt idx="2285">
                  <c:v>43924</c:v>
                </c:pt>
                <c:pt idx="2286">
                  <c:v>43925</c:v>
                </c:pt>
                <c:pt idx="2287">
                  <c:v>43926</c:v>
                </c:pt>
                <c:pt idx="2288">
                  <c:v>43927</c:v>
                </c:pt>
                <c:pt idx="2289">
                  <c:v>43928</c:v>
                </c:pt>
                <c:pt idx="2290">
                  <c:v>43929</c:v>
                </c:pt>
                <c:pt idx="2291">
                  <c:v>43930</c:v>
                </c:pt>
                <c:pt idx="2292">
                  <c:v>43931</c:v>
                </c:pt>
                <c:pt idx="2293">
                  <c:v>43932</c:v>
                </c:pt>
                <c:pt idx="2294">
                  <c:v>43933</c:v>
                </c:pt>
                <c:pt idx="2295">
                  <c:v>43934</c:v>
                </c:pt>
                <c:pt idx="2296">
                  <c:v>43935</c:v>
                </c:pt>
                <c:pt idx="2297">
                  <c:v>43936</c:v>
                </c:pt>
                <c:pt idx="2298">
                  <c:v>43937</c:v>
                </c:pt>
                <c:pt idx="2299">
                  <c:v>43938</c:v>
                </c:pt>
                <c:pt idx="2300">
                  <c:v>43939</c:v>
                </c:pt>
                <c:pt idx="2301">
                  <c:v>43940</c:v>
                </c:pt>
                <c:pt idx="2302">
                  <c:v>43941</c:v>
                </c:pt>
                <c:pt idx="2303">
                  <c:v>43942</c:v>
                </c:pt>
                <c:pt idx="2304">
                  <c:v>43943</c:v>
                </c:pt>
                <c:pt idx="2305">
                  <c:v>43944</c:v>
                </c:pt>
                <c:pt idx="2306">
                  <c:v>43945</c:v>
                </c:pt>
                <c:pt idx="2307">
                  <c:v>43946</c:v>
                </c:pt>
                <c:pt idx="2308">
                  <c:v>43947</c:v>
                </c:pt>
                <c:pt idx="2309">
                  <c:v>43948</c:v>
                </c:pt>
                <c:pt idx="2310">
                  <c:v>43949</c:v>
                </c:pt>
                <c:pt idx="2311">
                  <c:v>43950</c:v>
                </c:pt>
                <c:pt idx="2312">
                  <c:v>43951</c:v>
                </c:pt>
                <c:pt idx="2313">
                  <c:v>43952</c:v>
                </c:pt>
                <c:pt idx="2314">
                  <c:v>43953</c:v>
                </c:pt>
                <c:pt idx="2315">
                  <c:v>43954</c:v>
                </c:pt>
                <c:pt idx="2316">
                  <c:v>43955</c:v>
                </c:pt>
                <c:pt idx="2317">
                  <c:v>43956</c:v>
                </c:pt>
                <c:pt idx="2318">
                  <c:v>43957</c:v>
                </c:pt>
                <c:pt idx="2319">
                  <c:v>43958</c:v>
                </c:pt>
                <c:pt idx="2320">
                  <c:v>43959</c:v>
                </c:pt>
                <c:pt idx="2321">
                  <c:v>43960</c:v>
                </c:pt>
                <c:pt idx="2322">
                  <c:v>43961</c:v>
                </c:pt>
                <c:pt idx="2323">
                  <c:v>43962</c:v>
                </c:pt>
                <c:pt idx="2324">
                  <c:v>43963</c:v>
                </c:pt>
                <c:pt idx="2325">
                  <c:v>43964</c:v>
                </c:pt>
                <c:pt idx="2326">
                  <c:v>43965</c:v>
                </c:pt>
                <c:pt idx="2327">
                  <c:v>43966</c:v>
                </c:pt>
                <c:pt idx="2328">
                  <c:v>43967</c:v>
                </c:pt>
                <c:pt idx="2329">
                  <c:v>43968</c:v>
                </c:pt>
                <c:pt idx="2330">
                  <c:v>43969</c:v>
                </c:pt>
                <c:pt idx="2331">
                  <c:v>43970</c:v>
                </c:pt>
                <c:pt idx="2332">
                  <c:v>43971</c:v>
                </c:pt>
                <c:pt idx="2333">
                  <c:v>43972</c:v>
                </c:pt>
                <c:pt idx="2334">
                  <c:v>43973</c:v>
                </c:pt>
                <c:pt idx="2335">
                  <c:v>43974</c:v>
                </c:pt>
                <c:pt idx="2336">
                  <c:v>43975</c:v>
                </c:pt>
                <c:pt idx="2337">
                  <c:v>43976</c:v>
                </c:pt>
                <c:pt idx="2338">
                  <c:v>43977</c:v>
                </c:pt>
                <c:pt idx="2339">
                  <c:v>43978</c:v>
                </c:pt>
                <c:pt idx="2340">
                  <c:v>43979</c:v>
                </c:pt>
                <c:pt idx="2341">
                  <c:v>43980</c:v>
                </c:pt>
                <c:pt idx="2342">
                  <c:v>43981</c:v>
                </c:pt>
                <c:pt idx="2343">
                  <c:v>43982</c:v>
                </c:pt>
              </c:numCache>
            </c:numRef>
          </c:cat>
          <c:val>
            <c:numRef>
              <c:f>'Gns. kassebeholdning'!$C$1876:$C$4219</c:f>
              <c:numCache>
                <c:formatCode>0.00</c:formatCode>
                <c:ptCount val="2344"/>
                <c:pt idx="0">
                  <c:v>217.33925961808714</c:v>
                </c:pt>
                <c:pt idx="1">
                  <c:v>217.30839407530024</c:v>
                </c:pt>
                <c:pt idx="2">
                  <c:v>217.62290241385213</c:v>
                </c:pt>
                <c:pt idx="3">
                  <c:v>217.42940026180301</c:v>
                </c:pt>
                <c:pt idx="4">
                  <c:v>217.23790654330577</c:v>
                </c:pt>
                <c:pt idx="5">
                  <c:v>217.08248530748608</c:v>
                </c:pt>
                <c:pt idx="6">
                  <c:v>216.91343614191234</c:v>
                </c:pt>
                <c:pt idx="7">
                  <c:v>216.7575350744533</c:v>
                </c:pt>
                <c:pt idx="8">
                  <c:v>216.63062843199424</c:v>
                </c:pt>
                <c:pt idx="9">
                  <c:v>216.47419453857901</c:v>
                </c:pt>
                <c:pt idx="10">
                  <c:v>216.27415553330579</c:v>
                </c:pt>
                <c:pt idx="11">
                  <c:v>216.09196825661181</c:v>
                </c:pt>
                <c:pt idx="12">
                  <c:v>215.94912968262275</c:v>
                </c:pt>
                <c:pt idx="13">
                  <c:v>215.78547533923478</c:v>
                </c:pt>
                <c:pt idx="14">
                  <c:v>215.60196044357906</c:v>
                </c:pt>
                <c:pt idx="15">
                  <c:v>215.596141872896</c:v>
                </c:pt>
                <c:pt idx="16">
                  <c:v>215.57245536743147</c:v>
                </c:pt>
                <c:pt idx="17">
                  <c:v>215.5206462015025</c:v>
                </c:pt>
                <c:pt idx="18">
                  <c:v>215.47460457644783</c:v>
                </c:pt>
                <c:pt idx="19">
                  <c:v>215.44329433825115</c:v>
                </c:pt>
                <c:pt idx="20">
                  <c:v>215.40027511060086</c:v>
                </c:pt>
                <c:pt idx="21">
                  <c:v>215.34620500863363</c:v>
                </c:pt>
                <c:pt idx="22">
                  <c:v>215.28621925576482</c:v>
                </c:pt>
                <c:pt idx="23">
                  <c:v>215.22613782439873</c:v>
                </c:pt>
                <c:pt idx="24">
                  <c:v>215.16967301390696</c:v>
                </c:pt>
                <c:pt idx="25">
                  <c:v>215.11714375437145</c:v>
                </c:pt>
                <c:pt idx="26">
                  <c:v>215.07447484879765</c:v>
                </c:pt>
                <c:pt idx="27">
                  <c:v>215.03156317437146</c:v>
                </c:pt>
                <c:pt idx="28">
                  <c:v>214.97967598073757</c:v>
                </c:pt>
                <c:pt idx="29">
                  <c:v>214.89654961592888</c:v>
                </c:pt>
                <c:pt idx="30">
                  <c:v>214.7894298143988</c:v>
                </c:pt>
                <c:pt idx="31">
                  <c:v>214.55063541833323</c:v>
                </c:pt>
                <c:pt idx="32">
                  <c:v>214.54022429800537</c:v>
                </c:pt>
                <c:pt idx="33">
                  <c:v>214.53264165975401</c:v>
                </c:pt>
                <c:pt idx="34">
                  <c:v>214.37519210319664</c:v>
                </c:pt>
                <c:pt idx="35">
                  <c:v>214.22063667101088</c:v>
                </c:pt>
                <c:pt idx="36">
                  <c:v>213.57012245109289</c:v>
                </c:pt>
                <c:pt idx="37">
                  <c:v>213.42986730461752</c:v>
                </c:pt>
                <c:pt idx="38">
                  <c:v>213.30034367281425</c:v>
                </c:pt>
                <c:pt idx="39">
                  <c:v>213.17056729841539</c:v>
                </c:pt>
                <c:pt idx="40">
                  <c:v>213.05923311355201</c:v>
                </c:pt>
                <c:pt idx="41">
                  <c:v>212.94280543726794</c:v>
                </c:pt>
                <c:pt idx="42">
                  <c:v>212.81940720527336</c:v>
                </c:pt>
                <c:pt idx="43">
                  <c:v>212.87500154527336</c:v>
                </c:pt>
                <c:pt idx="44">
                  <c:v>212.89897893204929</c:v>
                </c:pt>
                <c:pt idx="45">
                  <c:v>212.93404779991815</c:v>
                </c:pt>
                <c:pt idx="46">
                  <c:v>212.98226271161215</c:v>
                </c:pt>
                <c:pt idx="47">
                  <c:v>213.024640382104</c:v>
                </c:pt>
                <c:pt idx="48">
                  <c:v>213.06183662953566</c:v>
                </c:pt>
                <c:pt idx="49">
                  <c:v>213.09807653969963</c:v>
                </c:pt>
                <c:pt idx="50">
                  <c:v>213.12476012352477</c:v>
                </c:pt>
                <c:pt idx="51">
                  <c:v>213.15633500060125</c:v>
                </c:pt>
                <c:pt idx="52">
                  <c:v>213.19126260330611</c:v>
                </c:pt>
                <c:pt idx="53">
                  <c:v>213.23761155377062</c:v>
                </c:pt>
                <c:pt idx="54">
                  <c:v>213.2999021928963</c:v>
                </c:pt>
                <c:pt idx="55">
                  <c:v>213.32849348106569</c:v>
                </c:pt>
                <c:pt idx="56">
                  <c:v>213.3512587175411</c:v>
                </c:pt>
                <c:pt idx="57">
                  <c:v>213.36057552155748</c:v>
                </c:pt>
                <c:pt idx="58">
                  <c:v>213.33331918918046</c:v>
                </c:pt>
                <c:pt idx="59">
                  <c:v>213.14183018478153</c:v>
                </c:pt>
                <c:pt idx="60">
                  <c:v>213.15022796254107</c:v>
                </c:pt>
                <c:pt idx="61">
                  <c:v>213.3960894365575</c:v>
                </c:pt>
                <c:pt idx="62">
                  <c:v>213.00350354950831</c:v>
                </c:pt>
                <c:pt idx="63">
                  <c:v>212.50584131819676</c:v>
                </c:pt>
                <c:pt idx="64">
                  <c:v>212.00378276060115</c:v>
                </c:pt>
                <c:pt idx="65">
                  <c:v>211.51870085204922</c:v>
                </c:pt>
                <c:pt idx="66">
                  <c:v>211.0276035368033</c:v>
                </c:pt>
                <c:pt idx="67">
                  <c:v>210.5172640887705</c:v>
                </c:pt>
                <c:pt idx="68">
                  <c:v>210.02906884010926</c:v>
                </c:pt>
                <c:pt idx="69">
                  <c:v>209.54787034538245</c:v>
                </c:pt>
                <c:pt idx="70">
                  <c:v>209.13283068579233</c:v>
                </c:pt>
                <c:pt idx="71">
                  <c:v>208.70478490183055</c:v>
                </c:pt>
                <c:pt idx="72">
                  <c:v>208.73302330275948</c:v>
                </c:pt>
                <c:pt idx="73">
                  <c:v>208.74578161125672</c:v>
                </c:pt>
                <c:pt idx="74">
                  <c:v>208.77380631215831</c:v>
                </c:pt>
                <c:pt idx="75">
                  <c:v>208.80957135423486</c:v>
                </c:pt>
                <c:pt idx="76">
                  <c:v>208.96651613480861</c:v>
                </c:pt>
                <c:pt idx="77">
                  <c:v>209.11435353125674</c:v>
                </c:pt>
                <c:pt idx="78">
                  <c:v>209.25689066551908</c:v>
                </c:pt>
                <c:pt idx="79">
                  <c:v>209.39784334352453</c:v>
                </c:pt>
                <c:pt idx="80">
                  <c:v>209.56382347281416</c:v>
                </c:pt>
                <c:pt idx="81">
                  <c:v>209.73671904131137</c:v>
                </c:pt>
                <c:pt idx="82">
                  <c:v>209.90008354346978</c:v>
                </c:pt>
                <c:pt idx="83">
                  <c:v>210.05894835871572</c:v>
                </c:pt>
                <c:pt idx="84">
                  <c:v>210.21398934609277</c:v>
                </c:pt>
                <c:pt idx="85">
                  <c:v>210.36962591311462</c:v>
                </c:pt>
                <c:pt idx="86">
                  <c:v>210.56013498221299</c:v>
                </c:pt>
                <c:pt idx="87">
                  <c:v>210.69248924459004</c:v>
                </c:pt>
                <c:pt idx="88">
                  <c:v>210.82484350696714</c:v>
                </c:pt>
                <c:pt idx="89">
                  <c:v>210.95719776934416</c:v>
                </c:pt>
                <c:pt idx="90">
                  <c:v>210.8503740853551</c:v>
                </c:pt>
                <c:pt idx="91">
                  <c:v>210.59759507551908</c:v>
                </c:pt>
                <c:pt idx="92">
                  <c:v>210.88217279704912</c:v>
                </c:pt>
                <c:pt idx="93">
                  <c:v>211.08333554486327</c:v>
                </c:pt>
                <c:pt idx="94">
                  <c:v>211.38646220950807</c:v>
                </c:pt>
                <c:pt idx="95">
                  <c:v>211.40369608510912</c:v>
                </c:pt>
                <c:pt idx="96">
                  <c:v>211.43822031311458</c:v>
                </c:pt>
                <c:pt idx="97">
                  <c:v>211.46426165401621</c:v>
                </c:pt>
                <c:pt idx="98">
                  <c:v>211.48346121983587</c:v>
                </c:pt>
                <c:pt idx="99">
                  <c:v>211.5258048661747</c:v>
                </c:pt>
                <c:pt idx="100">
                  <c:v>211.57695824360644</c:v>
                </c:pt>
                <c:pt idx="101">
                  <c:v>211.6148948718305</c:v>
                </c:pt>
                <c:pt idx="102">
                  <c:v>211.65767103207642</c:v>
                </c:pt>
                <c:pt idx="103">
                  <c:v>211.7332600914753</c:v>
                </c:pt>
                <c:pt idx="104">
                  <c:v>211.80059896475402</c:v>
                </c:pt>
                <c:pt idx="105">
                  <c:v>211.8602674080054</c:v>
                </c:pt>
                <c:pt idx="106">
                  <c:v>211.90019654445348</c:v>
                </c:pt>
                <c:pt idx="107">
                  <c:v>211.95024665076491</c:v>
                </c:pt>
                <c:pt idx="108">
                  <c:v>212.01256824874307</c:v>
                </c:pt>
                <c:pt idx="109">
                  <c:v>212.07331554661192</c:v>
                </c:pt>
                <c:pt idx="110">
                  <c:v>212.15800731573762</c:v>
                </c:pt>
                <c:pt idx="111">
                  <c:v>212.24269908486329</c:v>
                </c:pt>
                <c:pt idx="112">
                  <c:v>212.32233376013659</c:v>
                </c:pt>
                <c:pt idx="113">
                  <c:v>212.37296242521865</c:v>
                </c:pt>
                <c:pt idx="114">
                  <c:v>212.43548481658476</c:v>
                </c:pt>
                <c:pt idx="115">
                  <c:v>212.50304224792356</c:v>
                </c:pt>
                <c:pt idx="116">
                  <c:v>212.5724716822678</c:v>
                </c:pt>
                <c:pt idx="117">
                  <c:v>212.6419011166121</c:v>
                </c:pt>
                <c:pt idx="118">
                  <c:v>212.69645473808751</c:v>
                </c:pt>
                <c:pt idx="119">
                  <c:v>212.6987684541804</c:v>
                </c:pt>
                <c:pt idx="120">
                  <c:v>212.56144861215856</c:v>
                </c:pt>
                <c:pt idx="121">
                  <c:v>212.84484211603834</c:v>
                </c:pt>
                <c:pt idx="122">
                  <c:v>212.94358401000008</c:v>
                </c:pt>
                <c:pt idx="123">
                  <c:v>213.04820500674876</c:v>
                </c:pt>
                <c:pt idx="124">
                  <c:v>213.16140729147554</c:v>
                </c:pt>
                <c:pt idx="125">
                  <c:v>213.2680109392625</c:v>
                </c:pt>
                <c:pt idx="126">
                  <c:v>213.36184455377068</c:v>
                </c:pt>
                <c:pt idx="127">
                  <c:v>213.50288107732263</c:v>
                </c:pt>
                <c:pt idx="128">
                  <c:v>213.65068288117507</c:v>
                </c:pt>
                <c:pt idx="129">
                  <c:v>213.79478600816967</c:v>
                </c:pt>
                <c:pt idx="130">
                  <c:v>213.93888913516417</c:v>
                </c:pt>
                <c:pt idx="131">
                  <c:v>214.08299226215871</c:v>
                </c:pt>
                <c:pt idx="132">
                  <c:v>214.21931062098386</c:v>
                </c:pt>
                <c:pt idx="133">
                  <c:v>214.33856438953572</c:v>
                </c:pt>
                <c:pt idx="134">
                  <c:v>214.46664187609315</c:v>
                </c:pt>
                <c:pt idx="135">
                  <c:v>214.54451667316965</c:v>
                </c:pt>
                <c:pt idx="136">
                  <c:v>214.62939801554677</c:v>
                </c:pt>
                <c:pt idx="137">
                  <c:v>214.72216811819703</c:v>
                </c:pt>
                <c:pt idx="138">
                  <c:v>214.83181660150305</c:v>
                </c:pt>
                <c:pt idx="139">
                  <c:v>214.91808245909866</c:v>
                </c:pt>
                <c:pt idx="140">
                  <c:v>214.99805254456317</c:v>
                </c:pt>
                <c:pt idx="141">
                  <c:v>215.06756756612054</c:v>
                </c:pt>
                <c:pt idx="142">
                  <c:v>215.13657409535548</c:v>
                </c:pt>
                <c:pt idx="143">
                  <c:v>215.20453886560136</c:v>
                </c:pt>
                <c:pt idx="144">
                  <c:v>215.27226732497292</c:v>
                </c:pt>
                <c:pt idx="145">
                  <c:v>215.35562760538272</c:v>
                </c:pt>
                <c:pt idx="146">
                  <c:v>215.43506994983633</c:v>
                </c:pt>
                <c:pt idx="147">
                  <c:v>215.46825637573792</c:v>
                </c:pt>
                <c:pt idx="148">
                  <c:v>215.24083261437181</c:v>
                </c:pt>
                <c:pt idx="149">
                  <c:v>215.01541967387999</c:v>
                </c:pt>
                <c:pt idx="150">
                  <c:v>214.82105090041003</c:v>
                </c:pt>
                <c:pt idx="151">
                  <c:v>214.70981613557396</c:v>
                </c:pt>
                <c:pt idx="152">
                  <c:v>214.7921771979783</c:v>
                </c:pt>
                <c:pt idx="153">
                  <c:v>214.70319521248649</c:v>
                </c:pt>
                <c:pt idx="154">
                  <c:v>214.60463632677616</c:v>
                </c:pt>
                <c:pt idx="155">
                  <c:v>214.61496123133895</c:v>
                </c:pt>
                <c:pt idx="156">
                  <c:v>215.15900264915319</c:v>
                </c:pt>
                <c:pt idx="157">
                  <c:v>215.16824392095646</c:v>
                </c:pt>
                <c:pt idx="158">
                  <c:v>215.18034214461761</c:v>
                </c:pt>
                <c:pt idx="159">
                  <c:v>215.24519114762302</c:v>
                </c:pt>
                <c:pt idx="160">
                  <c:v>215.31004015062854</c:v>
                </c:pt>
                <c:pt idx="161">
                  <c:v>215.38820404663946</c:v>
                </c:pt>
                <c:pt idx="162">
                  <c:v>215.46508134907117</c:v>
                </c:pt>
                <c:pt idx="163">
                  <c:v>215.54430198521871</c:v>
                </c:pt>
                <c:pt idx="164">
                  <c:v>215.62223089519142</c:v>
                </c:pt>
                <c:pt idx="165">
                  <c:v>215.70542200133897</c:v>
                </c:pt>
                <c:pt idx="166">
                  <c:v>215.80324561500018</c:v>
                </c:pt>
                <c:pt idx="167">
                  <c:v>215.89743736961765</c:v>
                </c:pt>
                <c:pt idx="168">
                  <c:v>215.98263324122965</c:v>
                </c:pt>
                <c:pt idx="169">
                  <c:v>216.07937763177611</c:v>
                </c:pt>
                <c:pt idx="170">
                  <c:v>216.16501755379795</c:v>
                </c:pt>
                <c:pt idx="171">
                  <c:v>216.24917481311491</c:v>
                </c:pt>
                <c:pt idx="172">
                  <c:v>216.32949640969954</c:v>
                </c:pt>
                <c:pt idx="173">
                  <c:v>216.43148912732255</c:v>
                </c:pt>
                <c:pt idx="174">
                  <c:v>216.54430939655751</c:v>
                </c:pt>
                <c:pt idx="175">
                  <c:v>216.64486283068322</c:v>
                </c:pt>
                <c:pt idx="176">
                  <c:v>216.7297072616941</c:v>
                </c:pt>
                <c:pt idx="177">
                  <c:v>216.79886433087444</c:v>
                </c:pt>
                <c:pt idx="178">
                  <c:v>216.84157783674877</c:v>
                </c:pt>
                <c:pt idx="179">
                  <c:v>216.94313333185804</c:v>
                </c:pt>
                <c:pt idx="180">
                  <c:v>217.32411712185797</c:v>
                </c:pt>
                <c:pt idx="181">
                  <c:v>217.69813406120224</c:v>
                </c:pt>
                <c:pt idx="182">
                  <c:v>217.65969994683067</c:v>
                </c:pt>
                <c:pt idx="183">
                  <c:v>217.75824119267767</c:v>
                </c:pt>
                <c:pt idx="184">
                  <c:v>217.85763194778696</c:v>
                </c:pt>
                <c:pt idx="185">
                  <c:v>217.95567618464486</c:v>
                </c:pt>
                <c:pt idx="186">
                  <c:v>217.63496426409841</c:v>
                </c:pt>
                <c:pt idx="187">
                  <c:v>217.341117324235</c:v>
                </c:pt>
                <c:pt idx="188">
                  <c:v>217.45028430379784</c:v>
                </c:pt>
                <c:pt idx="189">
                  <c:v>217.56032565885252</c:v>
                </c:pt>
                <c:pt idx="190">
                  <c:v>217.68627794153008</c:v>
                </c:pt>
                <c:pt idx="191">
                  <c:v>217.83339359650273</c:v>
                </c:pt>
                <c:pt idx="192">
                  <c:v>217.8944559431967</c:v>
                </c:pt>
                <c:pt idx="193">
                  <c:v>217.96675285251359</c:v>
                </c:pt>
                <c:pt idx="194">
                  <c:v>218.05946655560103</c:v>
                </c:pt>
                <c:pt idx="195">
                  <c:v>218.14383321456276</c:v>
                </c:pt>
                <c:pt idx="196">
                  <c:v>218.23753716754095</c:v>
                </c:pt>
                <c:pt idx="197">
                  <c:v>218.32165422270484</c:v>
                </c:pt>
                <c:pt idx="198">
                  <c:v>218.40833645948075</c:v>
                </c:pt>
                <c:pt idx="199">
                  <c:v>218.5017815319944</c:v>
                </c:pt>
                <c:pt idx="200">
                  <c:v>218.59860174325127</c:v>
                </c:pt>
                <c:pt idx="201">
                  <c:v>218.68384816494523</c:v>
                </c:pt>
                <c:pt idx="202">
                  <c:v>218.76237822385235</c:v>
                </c:pt>
                <c:pt idx="203">
                  <c:v>218.83773582415282</c:v>
                </c:pt>
                <c:pt idx="204">
                  <c:v>218.91007029598347</c:v>
                </c:pt>
                <c:pt idx="205">
                  <c:v>218.98492732729494</c:v>
                </c:pt>
                <c:pt idx="206">
                  <c:v>219.07097870663921</c:v>
                </c:pt>
                <c:pt idx="207">
                  <c:v>219.16625479013646</c:v>
                </c:pt>
                <c:pt idx="208">
                  <c:v>219.27141679669384</c:v>
                </c:pt>
                <c:pt idx="209">
                  <c:v>219.37463528887966</c:v>
                </c:pt>
                <c:pt idx="210">
                  <c:v>219.44731579155729</c:v>
                </c:pt>
                <c:pt idx="211">
                  <c:v>219.4942440760108</c:v>
                </c:pt>
                <c:pt idx="212">
                  <c:v>219.36395666412551</c:v>
                </c:pt>
                <c:pt idx="213">
                  <c:v>219.28912513010917</c:v>
                </c:pt>
                <c:pt idx="214">
                  <c:v>219.35192778986325</c:v>
                </c:pt>
                <c:pt idx="215">
                  <c:v>219.42359285393428</c:v>
                </c:pt>
                <c:pt idx="216">
                  <c:v>219.49161559803267</c:v>
                </c:pt>
                <c:pt idx="217">
                  <c:v>219.61206277459004</c:v>
                </c:pt>
                <c:pt idx="218">
                  <c:v>219.84423171644801</c:v>
                </c:pt>
                <c:pt idx="219">
                  <c:v>219.93814040622942</c:v>
                </c:pt>
                <c:pt idx="220">
                  <c:v>219.96961622284149</c:v>
                </c:pt>
                <c:pt idx="221">
                  <c:v>220.01778263019128</c:v>
                </c:pt>
                <c:pt idx="222">
                  <c:v>220.065949037541</c:v>
                </c:pt>
                <c:pt idx="223">
                  <c:v>220.11068332040992</c:v>
                </c:pt>
                <c:pt idx="224">
                  <c:v>220.15059491836072</c:v>
                </c:pt>
                <c:pt idx="225">
                  <c:v>220.17900529800548</c:v>
                </c:pt>
                <c:pt idx="226">
                  <c:v>220.22797679489074</c:v>
                </c:pt>
                <c:pt idx="227">
                  <c:v>220.28315066396178</c:v>
                </c:pt>
                <c:pt idx="228">
                  <c:v>220.32765181172135</c:v>
                </c:pt>
                <c:pt idx="229">
                  <c:v>220.37549830571041</c:v>
                </c:pt>
                <c:pt idx="230">
                  <c:v>220.40999489860656</c:v>
                </c:pt>
                <c:pt idx="231">
                  <c:v>220.43859674396174</c:v>
                </c:pt>
                <c:pt idx="232">
                  <c:v>220.48940551707648</c:v>
                </c:pt>
                <c:pt idx="233">
                  <c:v>220.53693481756832</c:v>
                </c:pt>
                <c:pt idx="234">
                  <c:v>220.59020873661206</c:v>
                </c:pt>
                <c:pt idx="235">
                  <c:v>220.64876116663939</c:v>
                </c:pt>
                <c:pt idx="236">
                  <c:v>220.72957192114757</c:v>
                </c:pt>
                <c:pt idx="237">
                  <c:v>220.80460665415299</c:v>
                </c:pt>
                <c:pt idx="238">
                  <c:v>220.8662587151093</c:v>
                </c:pt>
                <c:pt idx="239">
                  <c:v>220.91127915950815</c:v>
                </c:pt>
                <c:pt idx="240">
                  <c:v>220.93874062926224</c:v>
                </c:pt>
                <c:pt idx="241">
                  <c:v>220.77109656833326</c:v>
                </c:pt>
                <c:pt idx="242">
                  <c:v>220.58617029726773</c:v>
                </c:pt>
                <c:pt idx="243">
                  <c:v>220.66850497991797</c:v>
                </c:pt>
                <c:pt idx="244">
                  <c:v>220.6895628628142</c:v>
                </c:pt>
                <c:pt idx="245">
                  <c:v>220.71116258524592</c:v>
                </c:pt>
                <c:pt idx="246">
                  <c:v>220.78004956076506</c:v>
                </c:pt>
                <c:pt idx="247">
                  <c:v>220.33413252617493</c:v>
                </c:pt>
                <c:pt idx="248">
                  <c:v>219.88860087284164</c:v>
                </c:pt>
                <c:pt idx="249">
                  <c:v>219.54272711150284</c:v>
                </c:pt>
                <c:pt idx="250">
                  <c:v>219.20501206240445</c:v>
                </c:pt>
                <c:pt idx="251">
                  <c:v>219.40294395355198</c:v>
                </c:pt>
                <c:pt idx="252">
                  <c:v>219.59196076606568</c:v>
                </c:pt>
                <c:pt idx="253">
                  <c:v>219.75710127194</c:v>
                </c:pt>
                <c:pt idx="254">
                  <c:v>219.92349472491813</c:v>
                </c:pt>
                <c:pt idx="255">
                  <c:v>220.06832743144818</c:v>
                </c:pt>
                <c:pt idx="256">
                  <c:v>220.22441851016399</c:v>
                </c:pt>
                <c:pt idx="257">
                  <c:v>220.38848403647552</c:v>
                </c:pt>
                <c:pt idx="258">
                  <c:v>220.54827276887985</c:v>
                </c:pt>
                <c:pt idx="259">
                  <c:v>220.60979158240437</c:v>
                </c:pt>
                <c:pt idx="260">
                  <c:v>220.66645382404377</c:v>
                </c:pt>
                <c:pt idx="261">
                  <c:v>220.71780430379792</c:v>
                </c:pt>
                <c:pt idx="262">
                  <c:v>220.7788234554919</c:v>
                </c:pt>
                <c:pt idx="263">
                  <c:v>220.84628511674873</c:v>
                </c:pt>
                <c:pt idx="264">
                  <c:v>220.91831508213127</c:v>
                </c:pt>
                <c:pt idx="265">
                  <c:v>220.98783026254108</c:v>
                </c:pt>
                <c:pt idx="266">
                  <c:v>221.0552331122405</c:v>
                </c:pt>
                <c:pt idx="267">
                  <c:v>221.10624811117495</c:v>
                </c:pt>
                <c:pt idx="268">
                  <c:v>221.16536064882519</c:v>
                </c:pt>
                <c:pt idx="269">
                  <c:v>221.23033832295087</c:v>
                </c:pt>
                <c:pt idx="270">
                  <c:v>221.31854339352472</c:v>
                </c:pt>
                <c:pt idx="271">
                  <c:v>221.47085559510941</c:v>
                </c:pt>
                <c:pt idx="272">
                  <c:v>221.56378443396184</c:v>
                </c:pt>
                <c:pt idx="273">
                  <c:v>221.44924602423507</c:v>
                </c:pt>
                <c:pt idx="274">
                  <c:v>221.46311824937169</c:v>
                </c:pt>
                <c:pt idx="275">
                  <c:v>221.10852339838809</c:v>
                </c:pt>
                <c:pt idx="276">
                  <c:v>221.17102259644813</c:v>
                </c:pt>
                <c:pt idx="277">
                  <c:v>221.23674344710386</c:v>
                </c:pt>
                <c:pt idx="278">
                  <c:v>221.31383781907101</c:v>
                </c:pt>
                <c:pt idx="279">
                  <c:v>221.41552859218578</c:v>
                </c:pt>
                <c:pt idx="280">
                  <c:v>221.52755998625685</c:v>
                </c:pt>
                <c:pt idx="281">
                  <c:v>221.62832206467212</c:v>
                </c:pt>
                <c:pt idx="282">
                  <c:v>221.69991297628414</c:v>
                </c:pt>
                <c:pt idx="283">
                  <c:v>221.77942553218577</c:v>
                </c:pt>
                <c:pt idx="284">
                  <c:v>221.87035833540978</c:v>
                </c:pt>
                <c:pt idx="285">
                  <c:v>221.94858094942614</c:v>
                </c:pt>
                <c:pt idx="286">
                  <c:v>222.01050197229503</c:v>
                </c:pt>
                <c:pt idx="287">
                  <c:v>222.06359480928955</c:v>
                </c:pt>
                <c:pt idx="288">
                  <c:v>222.11535026767757</c:v>
                </c:pt>
                <c:pt idx="289">
                  <c:v>222.18347465934423</c:v>
                </c:pt>
                <c:pt idx="290">
                  <c:v>222.2408669627049</c:v>
                </c:pt>
                <c:pt idx="291">
                  <c:v>222.30379516688521</c:v>
                </c:pt>
                <c:pt idx="292">
                  <c:v>222.37448946092891</c:v>
                </c:pt>
                <c:pt idx="293">
                  <c:v>222.43650164666667</c:v>
                </c:pt>
                <c:pt idx="294">
                  <c:v>222.49376700972675</c:v>
                </c:pt>
                <c:pt idx="295">
                  <c:v>222.55088647672133</c:v>
                </c:pt>
                <c:pt idx="296">
                  <c:v>222.61882028603827</c:v>
                </c:pt>
                <c:pt idx="297">
                  <c:v>222.68247766330603</c:v>
                </c:pt>
                <c:pt idx="298">
                  <c:v>222.75200941084702</c:v>
                </c:pt>
                <c:pt idx="299">
                  <c:v>222.83121556068312</c:v>
                </c:pt>
                <c:pt idx="300">
                  <c:v>222.90252927262298</c:v>
                </c:pt>
                <c:pt idx="301">
                  <c:v>222.95639650292352</c:v>
                </c:pt>
                <c:pt idx="302">
                  <c:v>222.98382962428965</c:v>
                </c:pt>
                <c:pt idx="303">
                  <c:v>222.98467163095626</c:v>
                </c:pt>
                <c:pt idx="304">
                  <c:v>222.8772583536612</c:v>
                </c:pt>
                <c:pt idx="305">
                  <c:v>222.91126574243165</c:v>
                </c:pt>
                <c:pt idx="306">
                  <c:v>223.09663291713113</c:v>
                </c:pt>
                <c:pt idx="307">
                  <c:v>223.12303089915295</c:v>
                </c:pt>
                <c:pt idx="308">
                  <c:v>223.15904693030049</c:v>
                </c:pt>
                <c:pt idx="309">
                  <c:v>223.220540244836</c:v>
                </c:pt>
                <c:pt idx="310">
                  <c:v>222.79283228051906</c:v>
                </c:pt>
                <c:pt idx="311">
                  <c:v>222.36381005639339</c:v>
                </c:pt>
                <c:pt idx="312">
                  <c:v>222.43450397401631</c:v>
                </c:pt>
                <c:pt idx="313">
                  <c:v>222.5246506933332</c:v>
                </c:pt>
                <c:pt idx="314">
                  <c:v>222.61157678027311</c:v>
                </c:pt>
                <c:pt idx="315">
                  <c:v>222.69057211265022</c:v>
                </c:pt>
                <c:pt idx="316">
                  <c:v>222.76569831551905</c:v>
                </c:pt>
                <c:pt idx="317">
                  <c:v>222.83543531439884</c:v>
                </c:pt>
                <c:pt idx="318">
                  <c:v>222.88515079740426</c:v>
                </c:pt>
                <c:pt idx="319">
                  <c:v>222.94008130997256</c:v>
                </c:pt>
                <c:pt idx="320">
                  <c:v>223.00658833620204</c:v>
                </c:pt>
                <c:pt idx="321">
                  <c:v>223.07137568401623</c:v>
                </c:pt>
                <c:pt idx="322">
                  <c:v>223.12919673707634</c:v>
                </c:pt>
                <c:pt idx="323">
                  <c:v>223.17662696991792</c:v>
                </c:pt>
                <c:pt idx="324">
                  <c:v>223.21388525579218</c:v>
                </c:pt>
                <c:pt idx="325">
                  <c:v>223.24361933210366</c:v>
                </c:pt>
                <c:pt idx="326">
                  <c:v>223.28079639950806</c:v>
                </c:pt>
                <c:pt idx="327">
                  <c:v>223.32512417549162</c:v>
                </c:pt>
                <c:pt idx="328">
                  <c:v>223.36425878431677</c:v>
                </c:pt>
                <c:pt idx="329">
                  <c:v>223.40033852885227</c:v>
                </c:pt>
                <c:pt idx="330">
                  <c:v>223.43056703857903</c:v>
                </c:pt>
                <c:pt idx="331">
                  <c:v>223.43350625344243</c:v>
                </c:pt>
                <c:pt idx="332">
                  <c:v>223.23042189786867</c:v>
                </c:pt>
                <c:pt idx="333">
                  <c:v>223.07505322773201</c:v>
                </c:pt>
                <c:pt idx="334">
                  <c:v>223.20081170778661</c:v>
                </c:pt>
                <c:pt idx="335">
                  <c:v>223.66587112169375</c:v>
                </c:pt>
                <c:pt idx="336">
                  <c:v>224.11866261062821</c:v>
                </c:pt>
                <c:pt idx="337">
                  <c:v>224.20692287792329</c:v>
                </c:pt>
                <c:pt idx="338">
                  <c:v>224.30190230950802</c:v>
                </c:pt>
                <c:pt idx="339">
                  <c:v>224.39990015344245</c:v>
                </c:pt>
                <c:pt idx="340">
                  <c:v>224.50209871374298</c:v>
                </c:pt>
                <c:pt idx="341">
                  <c:v>224.60576939805995</c:v>
                </c:pt>
                <c:pt idx="342">
                  <c:v>224.70431199308729</c:v>
                </c:pt>
                <c:pt idx="343">
                  <c:v>224.7896936512567</c:v>
                </c:pt>
                <c:pt idx="344">
                  <c:v>224.83646928024586</c:v>
                </c:pt>
                <c:pt idx="345">
                  <c:v>224.89824500500001</c:v>
                </c:pt>
                <c:pt idx="346">
                  <c:v>224.94152652122949</c:v>
                </c:pt>
                <c:pt idx="347">
                  <c:v>224.9881882176503</c:v>
                </c:pt>
                <c:pt idx="348">
                  <c:v>225.04372934931698</c:v>
                </c:pt>
                <c:pt idx="349">
                  <c:v>225.10450814128419</c:v>
                </c:pt>
                <c:pt idx="350">
                  <c:v>225.15710915068306</c:v>
                </c:pt>
                <c:pt idx="351">
                  <c:v>225.21035817565576</c:v>
                </c:pt>
                <c:pt idx="352">
                  <c:v>225.26187412617489</c:v>
                </c:pt>
                <c:pt idx="353">
                  <c:v>225.30516686120222</c:v>
                </c:pt>
                <c:pt idx="354">
                  <c:v>225.35792047038257</c:v>
                </c:pt>
                <c:pt idx="355">
                  <c:v>225.42675075491806</c:v>
                </c:pt>
                <c:pt idx="356">
                  <c:v>225.47449007568306</c:v>
                </c:pt>
                <c:pt idx="357">
                  <c:v>225.49706601904373</c:v>
                </c:pt>
                <c:pt idx="358">
                  <c:v>225.53067186532783</c:v>
                </c:pt>
                <c:pt idx="359">
                  <c:v>225.56427771161199</c:v>
                </c:pt>
                <c:pt idx="360">
                  <c:v>225.59788355789615</c:v>
                </c:pt>
                <c:pt idx="361">
                  <c:v>225.63148940418034</c:v>
                </c:pt>
                <c:pt idx="362">
                  <c:v>225.69242230079232</c:v>
                </c:pt>
                <c:pt idx="363">
                  <c:v>225.68863546800543</c:v>
                </c:pt>
                <c:pt idx="364">
                  <c:v>225.60264069770491</c:v>
                </c:pt>
                <c:pt idx="365">
                  <c:v>225.46155556019121</c:v>
                </c:pt>
                <c:pt idx="366">
                  <c:v>225.49133462010926</c:v>
                </c:pt>
                <c:pt idx="367">
                  <c:v>225.46027465267755</c:v>
                </c:pt>
                <c:pt idx="368">
                  <c:v>225.08384080390709</c:v>
                </c:pt>
                <c:pt idx="369">
                  <c:v>224.75043646885243</c:v>
                </c:pt>
                <c:pt idx="370">
                  <c:v>224.39613445398908</c:v>
                </c:pt>
                <c:pt idx="371">
                  <c:v>224.52873759980875</c:v>
                </c:pt>
                <c:pt idx="372">
                  <c:v>224.66500320786884</c:v>
                </c:pt>
                <c:pt idx="373">
                  <c:v>224.78378973890716</c:v>
                </c:pt>
                <c:pt idx="374">
                  <c:v>224.84915919571043</c:v>
                </c:pt>
                <c:pt idx="375">
                  <c:v>224.92662100087441</c:v>
                </c:pt>
                <c:pt idx="376">
                  <c:v>225.02101335581975</c:v>
                </c:pt>
                <c:pt idx="377">
                  <c:v>225.10721229704927</c:v>
                </c:pt>
                <c:pt idx="378">
                  <c:v>225.17488876639351</c:v>
                </c:pt>
                <c:pt idx="379">
                  <c:v>225.24436129997275</c:v>
                </c:pt>
                <c:pt idx="380">
                  <c:v>225.33559203021869</c:v>
                </c:pt>
                <c:pt idx="381">
                  <c:v>225.42197701071052</c:v>
                </c:pt>
                <c:pt idx="382">
                  <c:v>225.52345691079248</c:v>
                </c:pt>
                <c:pt idx="383">
                  <c:v>225.66948423368865</c:v>
                </c:pt>
                <c:pt idx="384">
                  <c:v>225.7875475392625</c:v>
                </c:pt>
                <c:pt idx="385">
                  <c:v>225.8953113336614</c:v>
                </c:pt>
                <c:pt idx="386">
                  <c:v>226.00529556945375</c:v>
                </c:pt>
                <c:pt idx="387">
                  <c:v>226.12158680500016</c:v>
                </c:pt>
                <c:pt idx="388">
                  <c:v>226.23479448412584</c:v>
                </c:pt>
                <c:pt idx="389">
                  <c:v>226.34854423868862</c:v>
                </c:pt>
                <c:pt idx="390">
                  <c:v>226.46448250956294</c:v>
                </c:pt>
                <c:pt idx="391">
                  <c:v>226.57981269803287</c:v>
                </c:pt>
                <c:pt idx="392">
                  <c:v>226.69217598374328</c:v>
                </c:pt>
                <c:pt idx="393">
                  <c:v>226.7821488273498</c:v>
                </c:pt>
                <c:pt idx="394">
                  <c:v>226.82896779980879</c:v>
                </c:pt>
                <c:pt idx="395">
                  <c:v>226.79703850571042</c:v>
                </c:pt>
                <c:pt idx="396">
                  <c:v>226.80790958147546</c:v>
                </c:pt>
                <c:pt idx="397">
                  <c:v>226.97943763868858</c:v>
                </c:pt>
                <c:pt idx="398">
                  <c:v>227.06618041245903</c:v>
                </c:pt>
                <c:pt idx="399">
                  <c:v>227.48151251601092</c:v>
                </c:pt>
                <c:pt idx="400">
                  <c:v>228.034808505847</c:v>
                </c:pt>
                <c:pt idx="401">
                  <c:v>228.57635763527321</c:v>
                </c:pt>
                <c:pt idx="402">
                  <c:v>229.10818329234971</c:v>
                </c:pt>
                <c:pt idx="403">
                  <c:v>229.117424865847</c:v>
                </c:pt>
                <c:pt idx="404">
                  <c:v>229.12586422068313</c:v>
                </c:pt>
                <c:pt idx="405">
                  <c:v>229.16714237765029</c:v>
                </c:pt>
                <c:pt idx="406">
                  <c:v>229.19775186587432</c:v>
                </c:pt>
                <c:pt idx="407">
                  <c:v>229.22789808273225</c:v>
                </c:pt>
                <c:pt idx="408">
                  <c:v>229.25266965390705</c:v>
                </c:pt>
                <c:pt idx="409">
                  <c:v>229.28014701245897</c:v>
                </c:pt>
                <c:pt idx="410">
                  <c:v>229.32775440101082</c:v>
                </c:pt>
                <c:pt idx="411">
                  <c:v>229.38421480521842</c:v>
                </c:pt>
                <c:pt idx="412">
                  <c:v>229.43738642147531</c:v>
                </c:pt>
                <c:pt idx="413">
                  <c:v>229.47846334762281</c:v>
                </c:pt>
                <c:pt idx="414">
                  <c:v>229.51327365499989</c:v>
                </c:pt>
                <c:pt idx="415">
                  <c:v>229.54448989240424</c:v>
                </c:pt>
                <c:pt idx="416">
                  <c:v>229.58151565551898</c:v>
                </c:pt>
                <c:pt idx="417">
                  <c:v>229.6323352215299</c:v>
                </c:pt>
                <c:pt idx="418">
                  <c:v>229.68706607770477</c:v>
                </c:pt>
                <c:pt idx="419">
                  <c:v>229.73456912051898</c:v>
                </c:pt>
                <c:pt idx="420">
                  <c:v>229.77712480846975</c:v>
                </c:pt>
                <c:pt idx="421">
                  <c:v>229.84045444827854</c:v>
                </c:pt>
                <c:pt idx="422">
                  <c:v>229.67940647510912</c:v>
                </c:pt>
                <c:pt idx="423">
                  <c:v>229.4032163932512</c:v>
                </c:pt>
                <c:pt idx="424">
                  <c:v>229.21393206475386</c:v>
                </c:pt>
                <c:pt idx="425">
                  <c:v>229.23601519172109</c:v>
                </c:pt>
                <c:pt idx="426">
                  <c:v>229.18179181584679</c:v>
                </c:pt>
                <c:pt idx="427">
                  <c:v>229.12311208945337</c:v>
                </c:pt>
                <c:pt idx="428">
                  <c:v>229.13440898565557</c:v>
                </c:pt>
                <c:pt idx="429">
                  <c:v>229.24023078827855</c:v>
                </c:pt>
                <c:pt idx="430">
                  <c:v>229.50362400256813</c:v>
                </c:pt>
                <c:pt idx="431">
                  <c:v>229.75914779994517</c:v>
                </c:pt>
                <c:pt idx="432">
                  <c:v>230.57040885390691</c:v>
                </c:pt>
                <c:pt idx="433">
                  <c:v>231.42848732879759</c:v>
                </c:pt>
                <c:pt idx="434">
                  <c:v>232.28755897357905</c:v>
                </c:pt>
                <c:pt idx="435">
                  <c:v>233.14189456792329</c:v>
                </c:pt>
                <c:pt idx="436">
                  <c:v>233.92686544598337</c:v>
                </c:pt>
                <c:pt idx="437">
                  <c:v>234.71414058467187</c:v>
                </c:pt>
                <c:pt idx="438">
                  <c:v>234.9397767710654</c:v>
                </c:pt>
                <c:pt idx="439">
                  <c:v>235.17247239535496</c:v>
                </c:pt>
                <c:pt idx="440">
                  <c:v>235.3988343402184</c:v>
                </c:pt>
                <c:pt idx="441">
                  <c:v>235.62084617745887</c:v>
                </c:pt>
                <c:pt idx="442">
                  <c:v>235.71692158232227</c:v>
                </c:pt>
                <c:pt idx="443">
                  <c:v>235.81871264912553</c:v>
                </c:pt>
                <c:pt idx="444">
                  <c:v>235.92103693196708</c:v>
                </c:pt>
                <c:pt idx="445">
                  <c:v>236.03005376448067</c:v>
                </c:pt>
                <c:pt idx="446">
                  <c:v>236.12146242489061</c:v>
                </c:pt>
                <c:pt idx="447">
                  <c:v>236.20925724945343</c:v>
                </c:pt>
                <c:pt idx="448">
                  <c:v>236.29662848991796</c:v>
                </c:pt>
                <c:pt idx="449">
                  <c:v>236.36617355950818</c:v>
                </c:pt>
                <c:pt idx="450">
                  <c:v>236.43357153385239</c:v>
                </c:pt>
                <c:pt idx="451">
                  <c:v>236.48765567904366</c:v>
                </c:pt>
                <c:pt idx="452">
                  <c:v>236.55375029158466</c:v>
                </c:pt>
                <c:pt idx="453">
                  <c:v>236.68366657062842</c:v>
                </c:pt>
                <c:pt idx="454">
                  <c:v>236.79900419234974</c:v>
                </c:pt>
                <c:pt idx="455">
                  <c:v>236.57217576549172</c:v>
                </c:pt>
                <c:pt idx="456">
                  <c:v>236.48527645131139</c:v>
                </c:pt>
                <c:pt idx="457">
                  <c:v>237.07642268702182</c:v>
                </c:pt>
                <c:pt idx="458">
                  <c:v>237.12886691718569</c:v>
                </c:pt>
                <c:pt idx="459">
                  <c:v>237.27071177297802</c:v>
                </c:pt>
                <c:pt idx="460">
                  <c:v>237.41255662877035</c:v>
                </c:pt>
                <c:pt idx="461">
                  <c:v>237.5544014845627</c:v>
                </c:pt>
                <c:pt idx="462">
                  <c:v>237.69360939669386</c:v>
                </c:pt>
                <c:pt idx="463">
                  <c:v>237.84610591174842</c:v>
                </c:pt>
                <c:pt idx="464">
                  <c:v>238.00316532885222</c:v>
                </c:pt>
                <c:pt idx="465">
                  <c:v>238.13503156368836</c:v>
                </c:pt>
                <c:pt idx="466">
                  <c:v>238.251098267131</c:v>
                </c:pt>
                <c:pt idx="467">
                  <c:v>238.39372323672109</c:v>
                </c:pt>
                <c:pt idx="468">
                  <c:v>238.51821134046426</c:v>
                </c:pt>
                <c:pt idx="469">
                  <c:v>238.64269944420744</c:v>
                </c:pt>
                <c:pt idx="470">
                  <c:v>238.77543773407086</c:v>
                </c:pt>
                <c:pt idx="471">
                  <c:v>238.91584645396148</c:v>
                </c:pt>
                <c:pt idx="472">
                  <c:v>239.06636772628391</c:v>
                </c:pt>
                <c:pt idx="473">
                  <c:v>239.21688899860629</c:v>
                </c:pt>
                <c:pt idx="474">
                  <c:v>239.36741027092876</c:v>
                </c:pt>
                <c:pt idx="475">
                  <c:v>239.52311663620196</c:v>
                </c:pt>
                <c:pt idx="476">
                  <c:v>239.66972410833316</c:v>
                </c:pt>
                <c:pt idx="477">
                  <c:v>239.80853674021833</c:v>
                </c:pt>
                <c:pt idx="478">
                  <c:v>239.94713698620197</c:v>
                </c:pt>
                <c:pt idx="479">
                  <c:v>240.09341260754076</c:v>
                </c:pt>
                <c:pt idx="480">
                  <c:v>240.23216809598335</c:v>
                </c:pt>
                <c:pt idx="481">
                  <c:v>240.37860956680311</c:v>
                </c:pt>
                <c:pt idx="482">
                  <c:v>240.51539608259543</c:v>
                </c:pt>
                <c:pt idx="483">
                  <c:v>240.64862809341511</c:v>
                </c:pt>
                <c:pt idx="484">
                  <c:v>240.75939139825127</c:v>
                </c:pt>
                <c:pt idx="485">
                  <c:v>240.73615716959006</c:v>
                </c:pt>
                <c:pt idx="486">
                  <c:v>240.91969225530045</c:v>
                </c:pt>
                <c:pt idx="487">
                  <c:v>240.60983558598346</c:v>
                </c:pt>
                <c:pt idx="488">
                  <c:v>240.3190942104917</c:v>
                </c:pt>
                <c:pt idx="489">
                  <c:v>239.83418152336051</c:v>
                </c:pt>
                <c:pt idx="490">
                  <c:v>239.34517549669386</c:v>
                </c:pt>
                <c:pt idx="491">
                  <c:v>238.84229086221305</c:v>
                </c:pt>
                <c:pt idx="492">
                  <c:v>238.41811694767753</c:v>
                </c:pt>
                <c:pt idx="493">
                  <c:v>237.94258300612012</c:v>
                </c:pt>
                <c:pt idx="494">
                  <c:v>237.47078566713103</c:v>
                </c:pt>
                <c:pt idx="495">
                  <c:v>237.54393580980863</c:v>
                </c:pt>
                <c:pt idx="496">
                  <c:v>237.59982197021844</c:v>
                </c:pt>
                <c:pt idx="497">
                  <c:v>237.63638855224033</c:v>
                </c:pt>
                <c:pt idx="498">
                  <c:v>237.66115056448075</c:v>
                </c:pt>
                <c:pt idx="499">
                  <c:v>237.7029771669944</c:v>
                </c:pt>
                <c:pt idx="500">
                  <c:v>237.75355261076487</c:v>
                </c:pt>
                <c:pt idx="501">
                  <c:v>237.87553868377026</c:v>
                </c:pt>
                <c:pt idx="502">
                  <c:v>237.99752475677573</c:v>
                </c:pt>
                <c:pt idx="503">
                  <c:v>238.11388663426206</c:v>
                </c:pt>
                <c:pt idx="504">
                  <c:v>238.21998730215827</c:v>
                </c:pt>
                <c:pt idx="505">
                  <c:v>238.33532491549167</c:v>
                </c:pt>
                <c:pt idx="506">
                  <c:v>238.45284764748621</c:v>
                </c:pt>
                <c:pt idx="507">
                  <c:v>238.5722818109835</c:v>
                </c:pt>
                <c:pt idx="508">
                  <c:v>238.69408373560103</c:v>
                </c:pt>
                <c:pt idx="509">
                  <c:v>238.82246950461737</c:v>
                </c:pt>
                <c:pt idx="510">
                  <c:v>238.95085527363381</c:v>
                </c:pt>
                <c:pt idx="511">
                  <c:v>239.07491955368843</c:v>
                </c:pt>
                <c:pt idx="512">
                  <c:v>239.16914507622937</c:v>
                </c:pt>
                <c:pt idx="513">
                  <c:v>239.27461870494525</c:v>
                </c:pt>
                <c:pt idx="514">
                  <c:v>239.3069978324589</c:v>
                </c:pt>
                <c:pt idx="515">
                  <c:v>239.33918276191247</c:v>
                </c:pt>
                <c:pt idx="516">
                  <c:v>239.41462755338787</c:v>
                </c:pt>
                <c:pt idx="517">
                  <c:v>239.90843394734964</c:v>
                </c:pt>
                <c:pt idx="518">
                  <c:v>240.3990216374589</c:v>
                </c:pt>
                <c:pt idx="519">
                  <c:v>241.05134589237696</c:v>
                </c:pt>
                <c:pt idx="520">
                  <c:v>241.69035179008188</c:v>
                </c:pt>
                <c:pt idx="521">
                  <c:v>242.33555109174856</c:v>
                </c:pt>
                <c:pt idx="522">
                  <c:v>242.45682627836055</c:v>
                </c:pt>
                <c:pt idx="523">
                  <c:v>242.59383948767749</c:v>
                </c:pt>
                <c:pt idx="524">
                  <c:v>242.72730979084696</c:v>
                </c:pt>
                <c:pt idx="525">
                  <c:v>242.85315741795077</c:v>
                </c:pt>
                <c:pt idx="526">
                  <c:v>243.01243031292344</c:v>
                </c:pt>
                <c:pt idx="527">
                  <c:v>243.15659163762285</c:v>
                </c:pt>
                <c:pt idx="528">
                  <c:v>243.29634011281414</c:v>
                </c:pt>
                <c:pt idx="529">
                  <c:v>243.43852230161193</c:v>
                </c:pt>
                <c:pt idx="530">
                  <c:v>243.59646391612014</c:v>
                </c:pt>
                <c:pt idx="531">
                  <c:v>243.7479352862841</c:v>
                </c:pt>
                <c:pt idx="532">
                  <c:v>243.89410277565568</c:v>
                </c:pt>
                <c:pt idx="533">
                  <c:v>244.03046883666661</c:v>
                </c:pt>
                <c:pt idx="534">
                  <c:v>244.1637682672677</c:v>
                </c:pt>
                <c:pt idx="535">
                  <c:v>244.28884756907098</c:v>
                </c:pt>
                <c:pt idx="536">
                  <c:v>244.42666938683055</c:v>
                </c:pt>
                <c:pt idx="537">
                  <c:v>244.57690285068307</c:v>
                </c:pt>
                <c:pt idx="538">
                  <c:v>244.72175850234976</c:v>
                </c:pt>
                <c:pt idx="539">
                  <c:v>244.86302802240439</c:v>
                </c:pt>
                <c:pt idx="540">
                  <c:v>244.97501810295086</c:v>
                </c:pt>
                <c:pt idx="541">
                  <c:v>245.09275973144813</c:v>
                </c:pt>
                <c:pt idx="542">
                  <c:v>245.20517891726777</c:v>
                </c:pt>
                <c:pt idx="543">
                  <c:v>245.33914882571037</c:v>
                </c:pt>
                <c:pt idx="544">
                  <c:v>245.52670552920762</c:v>
                </c:pt>
                <c:pt idx="545">
                  <c:v>245.65497631811471</c:v>
                </c:pt>
                <c:pt idx="546">
                  <c:v>245.49955912265023</c:v>
                </c:pt>
                <c:pt idx="547">
                  <c:v>245.26374439434423</c:v>
                </c:pt>
                <c:pt idx="548">
                  <c:v>245.82193805401633</c:v>
                </c:pt>
                <c:pt idx="549">
                  <c:v>246.36777927571032</c:v>
                </c:pt>
                <c:pt idx="550">
                  <c:v>246.91778498721303</c:v>
                </c:pt>
                <c:pt idx="551">
                  <c:v>247.47486508631135</c:v>
                </c:pt>
                <c:pt idx="552">
                  <c:v>248.03154268013648</c:v>
                </c:pt>
                <c:pt idx="553">
                  <c:v>248.59725245617474</c:v>
                </c:pt>
                <c:pt idx="554">
                  <c:v>248.77618138445348</c:v>
                </c:pt>
                <c:pt idx="555">
                  <c:v>248.93794425685786</c:v>
                </c:pt>
                <c:pt idx="556">
                  <c:v>249.06439207901633</c:v>
                </c:pt>
                <c:pt idx="557">
                  <c:v>249.18961552464478</c:v>
                </c:pt>
                <c:pt idx="558">
                  <c:v>249.33950497519123</c:v>
                </c:pt>
                <c:pt idx="559">
                  <c:v>249.47627354836069</c:v>
                </c:pt>
                <c:pt idx="560">
                  <c:v>249.60866072677601</c:v>
                </c:pt>
                <c:pt idx="561">
                  <c:v>249.75376694617492</c:v>
                </c:pt>
                <c:pt idx="562">
                  <c:v>249.88262416748643</c:v>
                </c:pt>
                <c:pt idx="563">
                  <c:v>250.00578954245913</c:v>
                </c:pt>
                <c:pt idx="564">
                  <c:v>250.13617991732252</c:v>
                </c:pt>
                <c:pt idx="565">
                  <c:v>250.27663801117498</c:v>
                </c:pt>
                <c:pt idx="566">
                  <c:v>250.40946845745918</c:v>
                </c:pt>
                <c:pt idx="567">
                  <c:v>250.53920700595648</c:v>
                </c:pt>
                <c:pt idx="568">
                  <c:v>250.66990295849743</c:v>
                </c:pt>
                <c:pt idx="569">
                  <c:v>250.79605899431709</c:v>
                </c:pt>
                <c:pt idx="570">
                  <c:v>250.91570234502748</c:v>
                </c:pt>
                <c:pt idx="571">
                  <c:v>251.04109670633895</c:v>
                </c:pt>
                <c:pt idx="572">
                  <c:v>251.17148196734988</c:v>
                </c:pt>
                <c:pt idx="573">
                  <c:v>251.29503530005479</c:v>
                </c:pt>
                <c:pt idx="574">
                  <c:v>251.40809729475427</c:v>
                </c:pt>
                <c:pt idx="575">
                  <c:v>251.49905671106572</c:v>
                </c:pt>
                <c:pt idx="576">
                  <c:v>251.36258654120229</c:v>
                </c:pt>
                <c:pt idx="577">
                  <c:v>251.29863609060121</c:v>
                </c:pt>
                <c:pt idx="578">
                  <c:v>251.43069868576515</c:v>
                </c:pt>
                <c:pt idx="579">
                  <c:v>251.73151555680337</c:v>
                </c:pt>
                <c:pt idx="580">
                  <c:v>252.40650357387983</c:v>
                </c:pt>
                <c:pt idx="581">
                  <c:v>252.54345614808747</c:v>
                </c:pt>
                <c:pt idx="582">
                  <c:v>252.67618429180334</c:v>
                </c:pt>
                <c:pt idx="583">
                  <c:v>252.74197671114754</c:v>
                </c:pt>
                <c:pt idx="584">
                  <c:v>252.90746005180327</c:v>
                </c:pt>
                <c:pt idx="585">
                  <c:v>253.07729885877049</c:v>
                </c:pt>
                <c:pt idx="586">
                  <c:v>253.24713766573768</c:v>
                </c:pt>
                <c:pt idx="587">
                  <c:v>253.41533339704915</c:v>
                </c:pt>
                <c:pt idx="588">
                  <c:v>253.57813977704919</c:v>
                </c:pt>
                <c:pt idx="589">
                  <c:v>253.73878956505462</c:v>
                </c:pt>
                <c:pt idx="590">
                  <c:v>253.88886463920764</c:v>
                </c:pt>
                <c:pt idx="591">
                  <c:v>254.04711572180329</c:v>
                </c:pt>
                <c:pt idx="592">
                  <c:v>254.20401359937165</c:v>
                </c:pt>
                <c:pt idx="593">
                  <c:v>254.36260555284156</c:v>
                </c:pt>
                <c:pt idx="594">
                  <c:v>254.53355042316946</c:v>
                </c:pt>
                <c:pt idx="595">
                  <c:v>254.70264818090172</c:v>
                </c:pt>
                <c:pt idx="596">
                  <c:v>254.87999655098366</c:v>
                </c:pt>
                <c:pt idx="597">
                  <c:v>255.05331759707653</c:v>
                </c:pt>
                <c:pt idx="598">
                  <c:v>255.22726777530059</c:v>
                </c:pt>
                <c:pt idx="599">
                  <c:v>255.40598351396179</c:v>
                </c:pt>
                <c:pt idx="600">
                  <c:v>255.58900021483606</c:v>
                </c:pt>
                <c:pt idx="601">
                  <c:v>255.76723013346998</c:v>
                </c:pt>
                <c:pt idx="602">
                  <c:v>255.94035863286888</c:v>
                </c:pt>
                <c:pt idx="603">
                  <c:v>256.10918178360657</c:v>
                </c:pt>
                <c:pt idx="604">
                  <c:v>256.27904765612021</c:v>
                </c:pt>
                <c:pt idx="605">
                  <c:v>256.42592931122954</c:v>
                </c:pt>
                <c:pt idx="606">
                  <c:v>256.59689407038252</c:v>
                </c:pt>
                <c:pt idx="607">
                  <c:v>257.00311643868849</c:v>
                </c:pt>
                <c:pt idx="608">
                  <c:v>257.23192949319673</c:v>
                </c:pt>
                <c:pt idx="609">
                  <c:v>257.25469835715847</c:v>
                </c:pt>
                <c:pt idx="610">
                  <c:v>257.33904987606559</c:v>
                </c:pt>
                <c:pt idx="611">
                  <c:v>257.95511710543713</c:v>
                </c:pt>
                <c:pt idx="612">
                  <c:v>258.55475113830602</c:v>
                </c:pt>
                <c:pt idx="613">
                  <c:v>259.16095522019123</c:v>
                </c:pt>
                <c:pt idx="614">
                  <c:v>259.77602916038251</c:v>
                </c:pt>
                <c:pt idx="615">
                  <c:v>260.38689724338798</c:v>
                </c:pt>
                <c:pt idx="616">
                  <c:v>261.00492633846989</c:v>
                </c:pt>
                <c:pt idx="617">
                  <c:v>261.09758839415292</c:v>
                </c:pt>
                <c:pt idx="618">
                  <c:v>261.16653012967203</c:v>
                </c:pt>
                <c:pt idx="619">
                  <c:v>261.23459802855183</c:v>
                </c:pt>
                <c:pt idx="620">
                  <c:v>261.30408764849716</c:v>
                </c:pt>
                <c:pt idx="621">
                  <c:v>261.39557869051896</c:v>
                </c:pt>
                <c:pt idx="622">
                  <c:v>261.48244339576485</c:v>
                </c:pt>
                <c:pt idx="623">
                  <c:v>261.56772773051904</c:v>
                </c:pt>
                <c:pt idx="624">
                  <c:v>261.65189818530041</c:v>
                </c:pt>
                <c:pt idx="625">
                  <c:v>261.82545981027306</c:v>
                </c:pt>
                <c:pt idx="626">
                  <c:v>261.99067605297802</c:v>
                </c:pt>
                <c:pt idx="627">
                  <c:v>262.16599080961731</c:v>
                </c:pt>
                <c:pt idx="628">
                  <c:v>262.33954815147524</c:v>
                </c:pt>
                <c:pt idx="629">
                  <c:v>262.50841338549168</c:v>
                </c:pt>
                <c:pt idx="630">
                  <c:v>262.67196918934417</c:v>
                </c:pt>
                <c:pt idx="631">
                  <c:v>262.82683736489054</c:v>
                </c:pt>
                <c:pt idx="632">
                  <c:v>262.9937418734425</c:v>
                </c:pt>
                <c:pt idx="633">
                  <c:v>263.16409137423477</c:v>
                </c:pt>
                <c:pt idx="634">
                  <c:v>263.33894558169379</c:v>
                </c:pt>
                <c:pt idx="635">
                  <c:v>263.5240848615025</c:v>
                </c:pt>
                <c:pt idx="636">
                  <c:v>263.70324499519103</c:v>
                </c:pt>
                <c:pt idx="637">
                  <c:v>263.80476825469924</c:v>
                </c:pt>
                <c:pt idx="638">
                  <c:v>263.76203003363372</c:v>
                </c:pt>
                <c:pt idx="639">
                  <c:v>263.76673909754078</c:v>
                </c:pt>
                <c:pt idx="640">
                  <c:v>263.80630242286861</c:v>
                </c:pt>
                <c:pt idx="641">
                  <c:v>263.8727244038522</c:v>
                </c:pt>
                <c:pt idx="642">
                  <c:v>264.07586018035499</c:v>
                </c:pt>
                <c:pt idx="643">
                  <c:v>264.24840540355171</c:v>
                </c:pt>
                <c:pt idx="644">
                  <c:v>264.41622146428944</c:v>
                </c:pt>
                <c:pt idx="645">
                  <c:v>264.59162969489051</c:v>
                </c:pt>
                <c:pt idx="646">
                  <c:v>264.75430639631134</c:v>
                </c:pt>
                <c:pt idx="647">
                  <c:v>264.91357560685771</c:v>
                </c:pt>
                <c:pt idx="648">
                  <c:v>265.08874281950801</c:v>
                </c:pt>
                <c:pt idx="649">
                  <c:v>265.2721041042895</c:v>
                </c:pt>
                <c:pt idx="650">
                  <c:v>265.45286911423489</c:v>
                </c:pt>
                <c:pt idx="651">
                  <c:v>265.61823392628395</c:v>
                </c:pt>
                <c:pt idx="652">
                  <c:v>265.78942963215837</c:v>
                </c:pt>
                <c:pt idx="653">
                  <c:v>265.97886175024581</c:v>
                </c:pt>
                <c:pt idx="654">
                  <c:v>266.15467229726767</c:v>
                </c:pt>
                <c:pt idx="655">
                  <c:v>266.31911883647524</c:v>
                </c:pt>
                <c:pt idx="656">
                  <c:v>266.50091210844244</c:v>
                </c:pt>
                <c:pt idx="657">
                  <c:v>266.67363064297797</c:v>
                </c:pt>
                <c:pt idx="658">
                  <c:v>266.83592374838781</c:v>
                </c:pt>
                <c:pt idx="659">
                  <c:v>266.99715432401626</c:v>
                </c:pt>
                <c:pt idx="660">
                  <c:v>267.16265633609271</c:v>
                </c:pt>
                <c:pt idx="661">
                  <c:v>267.3258013516118</c:v>
                </c:pt>
                <c:pt idx="662">
                  <c:v>267.48597641314183</c:v>
                </c:pt>
                <c:pt idx="663">
                  <c:v>267.65653000423475</c:v>
                </c:pt>
                <c:pt idx="664">
                  <c:v>267.82464387926211</c:v>
                </c:pt>
                <c:pt idx="665">
                  <c:v>267.9838479922675</c:v>
                </c:pt>
                <c:pt idx="666">
                  <c:v>268.13382632122926</c:v>
                </c:pt>
                <c:pt idx="667">
                  <c:v>268.22406120663902</c:v>
                </c:pt>
                <c:pt idx="668">
                  <c:v>268.16706960748604</c:v>
                </c:pt>
                <c:pt idx="669">
                  <c:v>268.15938031161176</c:v>
                </c:pt>
                <c:pt idx="670">
                  <c:v>268.32008965590131</c:v>
                </c:pt>
                <c:pt idx="671">
                  <c:v>268.83982525953525</c:v>
                </c:pt>
                <c:pt idx="672">
                  <c:v>269.35775805792309</c:v>
                </c:pt>
                <c:pt idx="673">
                  <c:v>270.02374199942585</c:v>
                </c:pt>
                <c:pt idx="674">
                  <c:v>270.6761851801636</c:v>
                </c:pt>
                <c:pt idx="675">
                  <c:v>271.31502009472649</c:v>
                </c:pt>
                <c:pt idx="676">
                  <c:v>271.95582062912536</c:v>
                </c:pt>
                <c:pt idx="677">
                  <c:v>272.61750415398876</c:v>
                </c:pt>
                <c:pt idx="678">
                  <c:v>272.73957240890684</c:v>
                </c:pt>
                <c:pt idx="679">
                  <c:v>272.85551305732218</c:v>
                </c:pt>
                <c:pt idx="680">
                  <c:v>272.96358290431675</c:v>
                </c:pt>
                <c:pt idx="681">
                  <c:v>273.07589707142063</c:v>
                </c:pt>
                <c:pt idx="682">
                  <c:v>273.17233695221296</c:v>
                </c:pt>
                <c:pt idx="683">
                  <c:v>273.28713123366111</c:v>
                </c:pt>
                <c:pt idx="684">
                  <c:v>273.43681366374295</c:v>
                </c:pt>
                <c:pt idx="685">
                  <c:v>273.5958227957376</c:v>
                </c:pt>
                <c:pt idx="686">
                  <c:v>273.74588287707638</c:v>
                </c:pt>
                <c:pt idx="687">
                  <c:v>273.8895739438251</c:v>
                </c:pt>
                <c:pt idx="688">
                  <c:v>274.03027625718573</c:v>
                </c:pt>
                <c:pt idx="689">
                  <c:v>274.17175520950821</c:v>
                </c:pt>
                <c:pt idx="690">
                  <c:v>274.32907619387976</c:v>
                </c:pt>
                <c:pt idx="691">
                  <c:v>274.49849416811475</c:v>
                </c:pt>
                <c:pt idx="692">
                  <c:v>274.66189509472673</c:v>
                </c:pt>
                <c:pt idx="693">
                  <c:v>274.82037565866125</c:v>
                </c:pt>
                <c:pt idx="694">
                  <c:v>274.96858423658472</c:v>
                </c:pt>
                <c:pt idx="695">
                  <c:v>275.11474742232241</c:v>
                </c:pt>
                <c:pt idx="696">
                  <c:v>275.20483841232237</c:v>
                </c:pt>
                <c:pt idx="697">
                  <c:v>275.33126133079236</c:v>
                </c:pt>
                <c:pt idx="698">
                  <c:v>275.69926795781419</c:v>
                </c:pt>
                <c:pt idx="699">
                  <c:v>275.89163589434423</c:v>
                </c:pt>
                <c:pt idx="700">
                  <c:v>276.39156412734968</c:v>
                </c:pt>
                <c:pt idx="701">
                  <c:v>276.54221055030047</c:v>
                </c:pt>
                <c:pt idx="702">
                  <c:v>276.70259652576499</c:v>
                </c:pt>
                <c:pt idx="703">
                  <c:v>276.82489299680327</c:v>
                </c:pt>
                <c:pt idx="704">
                  <c:v>276.9470705845082</c:v>
                </c:pt>
                <c:pt idx="705">
                  <c:v>277.07640827095622</c:v>
                </c:pt>
                <c:pt idx="706">
                  <c:v>277.20558448590157</c:v>
                </c:pt>
                <c:pt idx="707">
                  <c:v>277.35420003393438</c:v>
                </c:pt>
                <c:pt idx="708">
                  <c:v>277.51704817784145</c:v>
                </c:pt>
                <c:pt idx="709">
                  <c:v>277.68939403863379</c:v>
                </c:pt>
                <c:pt idx="710">
                  <c:v>277.86383406581962</c:v>
                </c:pt>
                <c:pt idx="711">
                  <c:v>278.02814917213107</c:v>
                </c:pt>
                <c:pt idx="712">
                  <c:v>278.21644176338793</c:v>
                </c:pt>
                <c:pt idx="713">
                  <c:v>278.39275027934428</c:v>
                </c:pt>
                <c:pt idx="714">
                  <c:v>278.55492189557378</c:v>
                </c:pt>
                <c:pt idx="715">
                  <c:v>278.70358262822407</c:v>
                </c:pt>
                <c:pt idx="716">
                  <c:v>278.85174625871593</c:v>
                </c:pt>
                <c:pt idx="717">
                  <c:v>279.01029102950821</c:v>
                </c:pt>
                <c:pt idx="718">
                  <c:v>279.18656082215853</c:v>
                </c:pt>
                <c:pt idx="719">
                  <c:v>279.37465421956284</c:v>
                </c:pt>
                <c:pt idx="720">
                  <c:v>279.55937977147545</c:v>
                </c:pt>
                <c:pt idx="721">
                  <c:v>279.73218082535516</c:v>
                </c:pt>
                <c:pt idx="722">
                  <c:v>279.89649048265028</c:v>
                </c:pt>
                <c:pt idx="723">
                  <c:v>280.08596351734974</c:v>
                </c:pt>
                <c:pt idx="724">
                  <c:v>280.27543655204926</c:v>
                </c:pt>
                <c:pt idx="725">
                  <c:v>280.46490958674872</c:v>
                </c:pt>
                <c:pt idx="726">
                  <c:v>280.65438262144812</c:v>
                </c:pt>
                <c:pt idx="727">
                  <c:v>280.82480009732251</c:v>
                </c:pt>
                <c:pt idx="728">
                  <c:v>280.95869402122963</c:v>
                </c:pt>
                <c:pt idx="729">
                  <c:v>280.87567342786895</c:v>
                </c:pt>
                <c:pt idx="730">
                  <c:v>280.86877069822413</c:v>
                </c:pt>
                <c:pt idx="731">
                  <c:v>280.99806505387988</c:v>
                </c:pt>
                <c:pt idx="732">
                  <c:v>281.12735940953559</c:v>
                </c:pt>
                <c:pt idx="733">
                  <c:v>281.31749279254109</c:v>
                </c:pt>
                <c:pt idx="734">
                  <c:v>281.4555156382242</c:v>
                </c:pt>
                <c:pt idx="735">
                  <c:v>281.56527032961753</c:v>
                </c:pt>
                <c:pt idx="736">
                  <c:v>281.58916522592904</c:v>
                </c:pt>
                <c:pt idx="737">
                  <c:v>281.17014883232252</c:v>
                </c:pt>
                <c:pt idx="738">
                  <c:v>280.72872259579236</c:v>
                </c:pt>
                <c:pt idx="739">
                  <c:v>280.29162733816941</c:v>
                </c:pt>
                <c:pt idx="740">
                  <c:v>279.88653130885251</c:v>
                </c:pt>
                <c:pt idx="741">
                  <c:v>280.05793864658477</c:v>
                </c:pt>
                <c:pt idx="742">
                  <c:v>280.20841831355199</c:v>
                </c:pt>
                <c:pt idx="743">
                  <c:v>280.33841918642082</c:v>
                </c:pt>
                <c:pt idx="744">
                  <c:v>280.47507041866123</c:v>
                </c:pt>
                <c:pt idx="745">
                  <c:v>280.60960016945353</c:v>
                </c:pt>
                <c:pt idx="746">
                  <c:v>280.74223227584702</c:v>
                </c:pt>
                <c:pt idx="747">
                  <c:v>280.90139891456283</c:v>
                </c:pt>
                <c:pt idx="748">
                  <c:v>281.05646552915294</c:v>
                </c:pt>
                <c:pt idx="749">
                  <c:v>281.18358774363384</c:v>
                </c:pt>
                <c:pt idx="750">
                  <c:v>281.32550415972679</c:v>
                </c:pt>
                <c:pt idx="751">
                  <c:v>281.47484468554649</c:v>
                </c:pt>
                <c:pt idx="752">
                  <c:v>281.62834706327868</c:v>
                </c:pt>
                <c:pt idx="753">
                  <c:v>281.78659331557378</c:v>
                </c:pt>
                <c:pt idx="754">
                  <c:v>281.95681449314213</c:v>
                </c:pt>
                <c:pt idx="755">
                  <c:v>282.08179601743171</c:v>
                </c:pt>
                <c:pt idx="756">
                  <c:v>282.20351123008197</c:v>
                </c:pt>
                <c:pt idx="757">
                  <c:v>282.30156383554646</c:v>
                </c:pt>
                <c:pt idx="758">
                  <c:v>282.35518947978147</c:v>
                </c:pt>
                <c:pt idx="759">
                  <c:v>282.39271862142078</c:v>
                </c:pt>
                <c:pt idx="760">
                  <c:v>282.48237715341537</c:v>
                </c:pt>
                <c:pt idx="761">
                  <c:v>282.68818611767762</c:v>
                </c:pt>
                <c:pt idx="762">
                  <c:v>283.29122831300549</c:v>
                </c:pt>
                <c:pt idx="763">
                  <c:v>283.88615313360657</c:v>
                </c:pt>
                <c:pt idx="764">
                  <c:v>284.37736581642076</c:v>
                </c:pt>
                <c:pt idx="765">
                  <c:v>284.53094836448093</c:v>
                </c:pt>
                <c:pt idx="766">
                  <c:v>284.66212404956286</c:v>
                </c:pt>
                <c:pt idx="767">
                  <c:v>284.78958533997269</c:v>
                </c:pt>
                <c:pt idx="768">
                  <c:v>284.93857162997267</c:v>
                </c:pt>
                <c:pt idx="769">
                  <c:v>285.08337051598363</c:v>
                </c:pt>
                <c:pt idx="770">
                  <c:v>285.25094664035521</c:v>
                </c:pt>
                <c:pt idx="771">
                  <c:v>285.37219795286887</c:v>
                </c:pt>
                <c:pt idx="772">
                  <c:v>285.49777824131149</c:v>
                </c:pt>
                <c:pt idx="773">
                  <c:v>285.60518282778696</c:v>
                </c:pt>
                <c:pt idx="774">
                  <c:v>285.7249326156558</c:v>
                </c:pt>
                <c:pt idx="775">
                  <c:v>285.84933276696722</c:v>
                </c:pt>
                <c:pt idx="776">
                  <c:v>285.95849089538257</c:v>
                </c:pt>
                <c:pt idx="777">
                  <c:v>286.0662849709563</c:v>
                </c:pt>
                <c:pt idx="778">
                  <c:v>286.16792764437162</c:v>
                </c:pt>
                <c:pt idx="779">
                  <c:v>286.27701144092896</c:v>
                </c:pt>
                <c:pt idx="780">
                  <c:v>286.37948140516392</c:v>
                </c:pt>
                <c:pt idx="781">
                  <c:v>286.48650177663933</c:v>
                </c:pt>
                <c:pt idx="782">
                  <c:v>286.60172984005465</c:v>
                </c:pt>
                <c:pt idx="783">
                  <c:v>286.71370484109286</c:v>
                </c:pt>
                <c:pt idx="784">
                  <c:v>286.81904320969943</c:v>
                </c:pt>
                <c:pt idx="785">
                  <c:v>286.91817918008201</c:v>
                </c:pt>
                <c:pt idx="786">
                  <c:v>287.01558537032787</c:v>
                </c:pt>
                <c:pt idx="787">
                  <c:v>287.07145850256836</c:v>
                </c:pt>
                <c:pt idx="788">
                  <c:v>287.3575352994809</c:v>
                </c:pt>
                <c:pt idx="789">
                  <c:v>287.77392582825132</c:v>
                </c:pt>
                <c:pt idx="790">
                  <c:v>287.9236469170765</c:v>
                </c:pt>
                <c:pt idx="791">
                  <c:v>287.93025155180334</c:v>
                </c:pt>
                <c:pt idx="792">
                  <c:v>288.0091706798907</c:v>
                </c:pt>
                <c:pt idx="793">
                  <c:v>288.09232571415299</c:v>
                </c:pt>
                <c:pt idx="794">
                  <c:v>288.17080469674869</c:v>
                </c:pt>
                <c:pt idx="795">
                  <c:v>288.25987394207652</c:v>
                </c:pt>
                <c:pt idx="796">
                  <c:v>288.19638259040977</c:v>
                </c:pt>
                <c:pt idx="797">
                  <c:v>288.13159038658472</c:v>
                </c:pt>
                <c:pt idx="798">
                  <c:v>287.52393178153005</c:v>
                </c:pt>
                <c:pt idx="799">
                  <c:v>286.92478073745895</c:v>
                </c:pt>
                <c:pt idx="800">
                  <c:v>286.89984689568303</c:v>
                </c:pt>
                <c:pt idx="801">
                  <c:v>286.85710083251365</c:v>
                </c:pt>
                <c:pt idx="802">
                  <c:v>286.81756065049171</c:v>
                </c:pt>
                <c:pt idx="803">
                  <c:v>286.78989803950816</c:v>
                </c:pt>
                <c:pt idx="804">
                  <c:v>286.75659957152999</c:v>
                </c:pt>
                <c:pt idx="805">
                  <c:v>286.72008746669394</c:v>
                </c:pt>
                <c:pt idx="806">
                  <c:v>286.84667691420765</c:v>
                </c:pt>
                <c:pt idx="807">
                  <c:v>286.97899099150277</c:v>
                </c:pt>
                <c:pt idx="808">
                  <c:v>287.09424728448096</c:v>
                </c:pt>
                <c:pt idx="809">
                  <c:v>287.21289529964486</c:v>
                </c:pt>
                <c:pt idx="810">
                  <c:v>287.34054853680334</c:v>
                </c:pt>
                <c:pt idx="811">
                  <c:v>287.46674495907109</c:v>
                </c:pt>
                <c:pt idx="812">
                  <c:v>287.58126469773231</c:v>
                </c:pt>
                <c:pt idx="813">
                  <c:v>287.69559915647545</c:v>
                </c:pt>
                <c:pt idx="814">
                  <c:v>287.81035719931697</c:v>
                </c:pt>
                <c:pt idx="815">
                  <c:v>287.94744109994542</c:v>
                </c:pt>
                <c:pt idx="816">
                  <c:v>288.09049592368854</c:v>
                </c:pt>
                <c:pt idx="817">
                  <c:v>288.26104230740435</c:v>
                </c:pt>
                <c:pt idx="818">
                  <c:v>288.43158869112023</c:v>
                </c:pt>
                <c:pt idx="819">
                  <c:v>288.55294369841522</c:v>
                </c:pt>
                <c:pt idx="820">
                  <c:v>288.63183910174854</c:v>
                </c:pt>
                <c:pt idx="821">
                  <c:v>288.81607769363387</c:v>
                </c:pt>
                <c:pt idx="822">
                  <c:v>289.50312026316936</c:v>
                </c:pt>
                <c:pt idx="823">
                  <c:v>289.65807260866114</c:v>
                </c:pt>
                <c:pt idx="824">
                  <c:v>289.8143702283333</c:v>
                </c:pt>
                <c:pt idx="825">
                  <c:v>289.96576343959003</c:v>
                </c:pt>
                <c:pt idx="826">
                  <c:v>290.1125014496447</c:v>
                </c:pt>
                <c:pt idx="827">
                  <c:v>290.25446194527308</c:v>
                </c:pt>
                <c:pt idx="828">
                  <c:v>290.42850572311465</c:v>
                </c:pt>
                <c:pt idx="829">
                  <c:v>290.58139408819659</c:v>
                </c:pt>
                <c:pt idx="830">
                  <c:v>290.73656132631129</c:v>
                </c:pt>
                <c:pt idx="831">
                  <c:v>290.89935848907078</c:v>
                </c:pt>
                <c:pt idx="832">
                  <c:v>291.05801658062819</c:v>
                </c:pt>
                <c:pt idx="833">
                  <c:v>291.20695640538224</c:v>
                </c:pt>
                <c:pt idx="834">
                  <c:v>291.35846866800517</c:v>
                </c:pt>
                <c:pt idx="835">
                  <c:v>291.49632016111991</c:v>
                </c:pt>
                <c:pt idx="836">
                  <c:v>291.62859151805986</c:v>
                </c:pt>
                <c:pt idx="837">
                  <c:v>291.7608628749997</c:v>
                </c:pt>
                <c:pt idx="838">
                  <c:v>291.9065115989614</c:v>
                </c:pt>
                <c:pt idx="839">
                  <c:v>292.04997241513627</c:v>
                </c:pt>
                <c:pt idx="840">
                  <c:v>292.1818740378958</c:v>
                </c:pt>
                <c:pt idx="841">
                  <c:v>292.29112274071002</c:v>
                </c:pt>
                <c:pt idx="842">
                  <c:v>292.39260188756793</c:v>
                </c:pt>
                <c:pt idx="843">
                  <c:v>292.50187587467173</c:v>
                </c:pt>
                <c:pt idx="844">
                  <c:v>292.61641934152965</c:v>
                </c:pt>
                <c:pt idx="845">
                  <c:v>292.73954807855148</c:v>
                </c:pt>
                <c:pt idx="846">
                  <c:v>292.86223291631103</c:v>
                </c:pt>
                <c:pt idx="847">
                  <c:v>292.98252262142034</c:v>
                </c:pt>
                <c:pt idx="848">
                  <c:v>293.09821843489027</c:v>
                </c:pt>
                <c:pt idx="849">
                  <c:v>293.18577407967172</c:v>
                </c:pt>
                <c:pt idx="850">
                  <c:v>293.0510846568028</c:v>
                </c:pt>
                <c:pt idx="851">
                  <c:v>293.10263267281374</c:v>
                </c:pt>
                <c:pt idx="852">
                  <c:v>293.15418068882462</c:v>
                </c:pt>
                <c:pt idx="853">
                  <c:v>293.58192976489016</c:v>
                </c:pt>
                <c:pt idx="854">
                  <c:v>293.9931040147809</c:v>
                </c:pt>
                <c:pt idx="855">
                  <c:v>294.56510443579185</c:v>
                </c:pt>
                <c:pt idx="856">
                  <c:v>295.14119819633828</c:v>
                </c:pt>
                <c:pt idx="857">
                  <c:v>295.7377692016388</c:v>
                </c:pt>
                <c:pt idx="858">
                  <c:v>296.26839952027268</c:v>
                </c:pt>
                <c:pt idx="859">
                  <c:v>296.81937689628359</c:v>
                </c:pt>
                <c:pt idx="860">
                  <c:v>297.37246461614706</c:v>
                </c:pt>
                <c:pt idx="861">
                  <c:v>297.39182268874259</c:v>
                </c:pt>
                <c:pt idx="862">
                  <c:v>297.44864867540929</c:v>
                </c:pt>
                <c:pt idx="863">
                  <c:v>297.52098555797755</c:v>
                </c:pt>
                <c:pt idx="864">
                  <c:v>297.59360199625621</c:v>
                </c:pt>
                <c:pt idx="865">
                  <c:v>297.66621843453493</c:v>
                </c:pt>
                <c:pt idx="866">
                  <c:v>297.73883487281358</c:v>
                </c:pt>
                <c:pt idx="867">
                  <c:v>297.8114513110923</c:v>
                </c:pt>
                <c:pt idx="868">
                  <c:v>297.87415171210318</c:v>
                </c:pt>
                <c:pt idx="869">
                  <c:v>297.93651953693927</c:v>
                </c:pt>
                <c:pt idx="870">
                  <c:v>298.00385928601031</c:v>
                </c:pt>
                <c:pt idx="871">
                  <c:v>298.0742722371852</c:v>
                </c:pt>
                <c:pt idx="872">
                  <c:v>298.14879584183007</c:v>
                </c:pt>
                <c:pt idx="873">
                  <c:v>298.23186307887926</c:v>
                </c:pt>
                <c:pt idx="874">
                  <c:v>298.31137367366063</c:v>
                </c:pt>
                <c:pt idx="875">
                  <c:v>298.38031989773162</c:v>
                </c:pt>
                <c:pt idx="876">
                  <c:v>298.43963257876993</c:v>
                </c:pt>
                <c:pt idx="877">
                  <c:v>298.48931337480809</c:v>
                </c:pt>
                <c:pt idx="878">
                  <c:v>298.54903105068246</c:v>
                </c:pt>
                <c:pt idx="879">
                  <c:v>298.64375653893381</c:v>
                </c:pt>
                <c:pt idx="880">
                  <c:v>299.07461892565522</c:v>
                </c:pt>
                <c:pt idx="881">
                  <c:v>299.48087950352402</c:v>
                </c:pt>
                <c:pt idx="882">
                  <c:v>299.61576195508144</c:v>
                </c:pt>
                <c:pt idx="883">
                  <c:v>299.13184754404324</c:v>
                </c:pt>
                <c:pt idx="884">
                  <c:v>298.64304442590122</c:v>
                </c:pt>
                <c:pt idx="885">
                  <c:v>298.70632087928919</c:v>
                </c:pt>
                <c:pt idx="886">
                  <c:v>298.79249259010885</c:v>
                </c:pt>
                <c:pt idx="887">
                  <c:v>298.87866430092851</c:v>
                </c:pt>
                <c:pt idx="888">
                  <c:v>298.95870780808701</c:v>
                </c:pt>
                <c:pt idx="889">
                  <c:v>299.05499379549133</c:v>
                </c:pt>
                <c:pt idx="890">
                  <c:v>299.17394424879734</c:v>
                </c:pt>
                <c:pt idx="891">
                  <c:v>299.30051737816893</c:v>
                </c:pt>
                <c:pt idx="892">
                  <c:v>299.37621869226723</c:v>
                </c:pt>
                <c:pt idx="893">
                  <c:v>299.45371668363333</c:v>
                </c:pt>
                <c:pt idx="894">
                  <c:v>299.54533312117428</c:v>
                </c:pt>
                <c:pt idx="895">
                  <c:v>299.6184132693437</c:v>
                </c:pt>
                <c:pt idx="896">
                  <c:v>299.68466617065525</c:v>
                </c:pt>
                <c:pt idx="897">
                  <c:v>299.74101210991751</c:v>
                </c:pt>
                <c:pt idx="898">
                  <c:v>299.80078612797763</c:v>
                </c:pt>
                <c:pt idx="899">
                  <c:v>299.85395071275906</c:v>
                </c:pt>
                <c:pt idx="900">
                  <c:v>299.91917781095577</c:v>
                </c:pt>
                <c:pt idx="901">
                  <c:v>299.99655739652962</c:v>
                </c:pt>
                <c:pt idx="902">
                  <c:v>300.0703972566389</c:v>
                </c:pt>
                <c:pt idx="903">
                  <c:v>300.14046281472633</c:v>
                </c:pt>
                <c:pt idx="904">
                  <c:v>300.21143708663891</c:v>
                </c:pt>
                <c:pt idx="905">
                  <c:v>300.28076710303236</c:v>
                </c:pt>
                <c:pt idx="906">
                  <c:v>300.34995402281368</c:v>
                </c:pt>
                <c:pt idx="907">
                  <c:v>300.4256562297536</c:v>
                </c:pt>
                <c:pt idx="908">
                  <c:v>300.5328904766115</c:v>
                </c:pt>
                <c:pt idx="909">
                  <c:v>300.63166948980819</c:v>
                </c:pt>
                <c:pt idx="910">
                  <c:v>300.71598106773172</c:v>
                </c:pt>
                <c:pt idx="911">
                  <c:v>300.80694398385197</c:v>
                </c:pt>
                <c:pt idx="912">
                  <c:v>300.92490464355137</c:v>
                </c:pt>
                <c:pt idx="913">
                  <c:v>301.45060083849683</c:v>
                </c:pt>
                <c:pt idx="914">
                  <c:v>301.55428834718532</c:v>
                </c:pt>
                <c:pt idx="915">
                  <c:v>301.671756966229</c:v>
                </c:pt>
                <c:pt idx="916">
                  <c:v>301.75798829106503</c:v>
                </c:pt>
                <c:pt idx="917">
                  <c:v>301.83687168450768</c:v>
                </c:pt>
                <c:pt idx="918">
                  <c:v>301.90888336325094</c:v>
                </c:pt>
                <c:pt idx="919">
                  <c:v>302.00175266732202</c:v>
                </c:pt>
                <c:pt idx="920">
                  <c:v>302.06209083210348</c:v>
                </c:pt>
                <c:pt idx="921">
                  <c:v>302.13872067726743</c:v>
                </c:pt>
                <c:pt idx="922">
                  <c:v>302.22537789010897</c:v>
                </c:pt>
                <c:pt idx="923">
                  <c:v>302.31137560622921</c:v>
                </c:pt>
                <c:pt idx="924">
                  <c:v>302.39286213896139</c:v>
                </c:pt>
                <c:pt idx="925">
                  <c:v>302.47008112658432</c:v>
                </c:pt>
                <c:pt idx="926">
                  <c:v>302.54375285814166</c:v>
                </c:pt>
                <c:pt idx="927">
                  <c:v>302.59398853983566</c:v>
                </c:pt>
                <c:pt idx="928">
                  <c:v>302.65113592560073</c:v>
                </c:pt>
                <c:pt idx="929">
                  <c:v>302.72299947264986</c:v>
                </c:pt>
                <c:pt idx="930">
                  <c:v>302.78672808327826</c:v>
                </c:pt>
                <c:pt idx="931">
                  <c:v>302.84320269221269</c:v>
                </c:pt>
                <c:pt idx="932">
                  <c:v>302.89326473202146</c:v>
                </c:pt>
                <c:pt idx="933">
                  <c:v>302.76276435917998</c:v>
                </c:pt>
                <c:pt idx="934">
                  <c:v>302.80241041702152</c:v>
                </c:pt>
                <c:pt idx="935">
                  <c:v>302.84976885019091</c:v>
                </c:pt>
                <c:pt idx="936">
                  <c:v>302.90903566360623</c:v>
                </c:pt>
                <c:pt idx="937">
                  <c:v>302.96320848046423</c:v>
                </c:pt>
                <c:pt idx="938">
                  <c:v>303.03176231863364</c:v>
                </c:pt>
                <c:pt idx="939">
                  <c:v>303.08497932409807</c:v>
                </c:pt>
                <c:pt idx="940">
                  <c:v>302.92034161693965</c:v>
                </c:pt>
                <c:pt idx="941">
                  <c:v>302.71214993483579</c:v>
                </c:pt>
                <c:pt idx="942">
                  <c:v>302.76192582841503</c:v>
                </c:pt>
                <c:pt idx="943">
                  <c:v>302.79877160740403</c:v>
                </c:pt>
                <c:pt idx="944">
                  <c:v>302.69379751710358</c:v>
                </c:pt>
                <c:pt idx="945">
                  <c:v>302.58736500527289</c:v>
                </c:pt>
                <c:pt idx="946">
                  <c:v>302.66619348281387</c:v>
                </c:pt>
                <c:pt idx="947">
                  <c:v>302.73952377073743</c:v>
                </c:pt>
                <c:pt idx="948">
                  <c:v>302.7800601157374</c:v>
                </c:pt>
                <c:pt idx="949">
                  <c:v>302.83510775265</c:v>
                </c:pt>
                <c:pt idx="950">
                  <c:v>302.67647813672102</c:v>
                </c:pt>
                <c:pt idx="951">
                  <c:v>302.68549917729479</c:v>
                </c:pt>
                <c:pt idx="952">
                  <c:v>302.73798888390678</c:v>
                </c:pt>
                <c:pt idx="953">
                  <c:v>302.78063636193968</c:v>
                </c:pt>
                <c:pt idx="954">
                  <c:v>302.82869934830575</c:v>
                </c:pt>
                <c:pt idx="955">
                  <c:v>302.87065282144789</c:v>
                </c:pt>
                <c:pt idx="956">
                  <c:v>302.92800369336049</c:v>
                </c:pt>
                <c:pt idx="957">
                  <c:v>302.99248868658452</c:v>
                </c:pt>
                <c:pt idx="958">
                  <c:v>303.0515338094807</c:v>
                </c:pt>
                <c:pt idx="959">
                  <c:v>303.10722578784134</c:v>
                </c:pt>
                <c:pt idx="960">
                  <c:v>303.14261585267747</c:v>
                </c:pt>
                <c:pt idx="961">
                  <c:v>303.17601877587418</c:v>
                </c:pt>
                <c:pt idx="962">
                  <c:v>303.19967827502711</c:v>
                </c:pt>
                <c:pt idx="963">
                  <c:v>303.23325984571017</c:v>
                </c:pt>
                <c:pt idx="964">
                  <c:v>303.2725651827048</c:v>
                </c:pt>
                <c:pt idx="965">
                  <c:v>303.30582404999984</c:v>
                </c:pt>
                <c:pt idx="966">
                  <c:v>303.3259251528961</c:v>
                </c:pt>
                <c:pt idx="967">
                  <c:v>303.33638036609278</c:v>
                </c:pt>
                <c:pt idx="968">
                  <c:v>303.34823803852453</c:v>
                </c:pt>
                <c:pt idx="969">
                  <c:v>303.35402421379769</c:v>
                </c:pt>
                <c:pt idx="970">
                  <c:v>303.37215033934405</c:v>
                </c:pt>
                <c:pt idx="971">
                  <c:v>303.44310314945341</c:v>
                </c:pt>
                <c:pt idx="972">
                  <c:v>303.49564368745888</c:v>
                </c:pt>
                <c:pt idx="973">
                  <c:v>303.33952200606541</c:v>
                </c:pt>
                <c:pt idx="974">
                  <c:v>303.33925163049162</c:v>
                </c:pt>
                <c:pt idx="975">
                  <c:v>303.93157274377023</c:v>
                </c:pt>
                <c:pt idx="976">
                  <c:v>304.51405236808722</c:v>
                </c:pt>
                <c:pt idx="977">
                  <c:v>304.56427444240416</c:v>
                </c:pt>
                <c:pt idx="978">
                  <c:v>304.62690750710368</c:v>
                </c:pt>
                <c:pt idx="979">
                  <c:v>304.69169984243155</c:v>
                </c:pt>
                <c:pt idx="980">
                  <c:v>304.75553126062823</c:v>
                </c:pt>
                <c:pt idx="981">
                  <c:v>304.84309205377031</c:v>
                </c:pt>
                <c:pt idx="982">
                  <c:v>304.91629108040968</c:v>
                </c:pt>
                <c:pt idx="983">
                  <c:v>304.96569182543703</c:v>
                </c:pt>
                <c:pt idx="984">
                  <c:v>305.04772796926216</c:v>
                </c:pt>
                <c:pt idx="985">
                  <c:v>305.14264440183058</c:v>
                </c:pt>
                <c:pt idx="986">
                  <c:v>305.2480911407103</c:v>
                </c:pt>
                <c:pt idx="987">
                  <c:v>305.34581859871577</c:v>
                </c:pt>
                <c:pt idx="988">
                  <c:v>305.43860989989065</c:v>
                </c:pt>
                <c:pt idx="989">
                  <c:v>305.52633000948083</c:v>
                </c:pt>
                <c:pt idx="990">
                  <c:v>305.61105458530056</c:v>
                </c:pt>
                <c:pt idx="991">
                  <c:v>305.7046579098087</c:v>
                </c:pt>
                <c:pt idx="992">
                  <c:v>305.816638374918</c:v>
                </c:pt>
                <c:pt idx="993">
                  <c:v>305.92290471289613</c:v>
                </c:pt>
                <c:pt idx="994">
                  <c:v>306.0105692057104</c:v>
                </c:pt>
                <c:pt idx="995">
                  <c:v>306.0846163056558</c:v>
                </c:pt>
                <c:pt idx="996">
                  <c:v>306.1571801325137</c:v>
                </c:pt>
                <c:pt idx="997">
                  <c:v>306.23284832844269</c:v>
                </c:pt>
                <c:pt idx="998">
                  <c:v>306.29859252207649</c:v>
                </c:pt>
                <c:pt idx="999">
                  <c:v>306.376774310082</c:v>
                </c:pt>
                <c:pt idx="1000">
                  <c:v>306.44721356724045</c:v>
                </c:pt>
                <c:pt idx="1001">
                  <c:v>306.51261580543729</c:v>
                </c:pt>
                <c:pt idx="1002">
                  <c:v>306.56442382234974</c:v>
                </c:pt>
                <c:pt idx="1003">
                  <c:v>306.62880221057378</c:v>
                </c:pt>
                <c:pt idx="1004">
                  <c:v>306.66589815109296</c:v>
                </c:pt>
                <c:pt idx="1005">
                  <c:v>306.86301405521868</c:v>
                </c:pt>
                <c:pt idx="1006">
                  <c:v>307.07062867852471</c:v>
                </c:pt>
                <c:pt idx="1007">
                  <c:v>307.68342676521871</c:v>
                </c:pt>
                <c:pt idx="1008">
                  <c:v>307.73269073827879</c:v>
                </c:pt>
                <c:pt idx="1009">
                  <c:v>307.80455129980891</c:v>
                </c:pt>
                <c:pt idx="1010">
                  <c:v>307.87784649316961</c:v>
                </c:pt>
                <c:pt idx="1011">
                  <c:v>307.93521812109304</c:v>
                </c:pt>
                <c:pt idx="1012">
                  <c:v>307.9949806572406</c:v>
                </c:pt>
                <c:pt idx="1013">
                  <c:v>308.07379304898927</c:v>
                </c:pt>
                <c:pt idx="1014">
                  <c:v>308.1461830136887</c:v>
                </c:pt>
                <c:pt idx="1015">
                  <c:v>308.22132937483616</c:v>
                </c:pt>
                <c:pt idx="1016">
                  <c:v>308.28919013336076</c:v>
                </c:pt>
                <c:pt idx="1017">
                  <c:v>308.36834216306028</c:v>
                </c:pt>
                <c:pt idx="1018">
                  <c:v>308.44737457814227</c:v>
                </c:pt>
                <c:pt idx="1019">
                  <c:v>308.51699876688548</c:v>
                </c:pt>
                <c:pt idx="1020">
                  <c:v>308.60696457461762</c:v>
                </c:pt>
                <c:pt idx="1021">
                  <c:v>308.68457411289631</c:v>
                </c:pt>
                <c:pt idx="1022">
                  <c:v>308.76088814538264</c:v>
                </c:pt>
                <c:pt idx="1023">
                  <c:v>308.83767594663948</c:v>
                </c:pt>
                <c:pt idx="1024">
                  <c:v>308.91761264524604</c:v>
                </c:pt>
                <c:pt idx="1025">
                  <c:v>308.99318369538264</c:v>
                </c:pt>
                <c:pt idx="1026">
                  <c:v>309.06923013174878</c:v>
                </c:pt>
                <c:pt idx="1027">
                  <c:v>309.15463762811481</c:v>
                </c:pt>
                <c:pt idx="1028">
                  <c:v>309.22858329267768</c:v>
                </c:pt>
                <c:pt idx="1029">
                  <c:v>309.30167019265042</c:v>
                </c:pt>
                <c:pt idx="1030">
                  <c:v>309.35130376106571</c:v>
                </c:pt>
                <c:pt idx="1031">
                  <c:v>309.40140849855209</c:v>
                </c:pt>
                <c:pt idx="1032">
                  <c:v>309.39495151975433</c:v>
                </c:pt>
                <c:pt idx="1033">
                  <c:v>309.46568446614776</c:v>
                </c:pt>
                <c:pt idx="1034">
                  <c:v>309.72511618401666</c:v>
                </c:pt>
                <c:pt idx="1035">
                  <c:v>309.81176993273249</c:v>
                </c:pt>
                <c:pt idx="1036">
                  <c:v>310.29914365054674</c:v>
                </c:pt>
                <c:pt idx="1037">
                  <c:v>310.41900001658507</c:v>
                </c:pt>
                <c:pt idx="1038">
                  <c:v>310.53435451456318</c:v>
                </c:pt>
                <c:pt idx="1039">
                  <c:v>310.62253721598393</c:v>
                </c:pt>
                <c:pt idx="1040">
                  <c:v>310.71464262904396</c:v>
                </c:pt>
                <c:pt idx="1041">
                  <c:v>310.80677723147562</c:v>
                </c:pt>
                <c:pt idx="1042">
                  <c:v>310.89512378475433</c:v>
                </c:pt>
                <c:pt idx="1043">
                  <c:v>310.97849643256853</c:v>
                </c:pt>
                <c:pt idx="1044">
                  <c:v>311.06443788945376</c:v>
                </c:pt>
                <c:pt idx="1045">
                  <c:v>311.15148629775973</c:v>
                </c:pt>
                <c:pt idx="1046">
                  <c:v>311.25208134833355</c:v>
                </c:pt>
                <c:pt idx="1047">
                  <c:v>311.35636283336089</c:v>
                </c:pt>
                <c:pt idx="1048">
                  <c:v>311.48531959797845</c:v>
                </c:pt>
                <c:pt idx="1049">
                  <c:v>311.60846409295112</c:v>
                </c:pt>
                <c:pt idx="1050">
                  <c:v>311.72508339907142</c:v>
                </c:pt>
                <c:pt idx="1051">
                  <c:v>311.81489411218615</c:v>
                </c:pt>
                <c:pt idx="1052">
                  <c:v>311.90927509606587</c:v>
                </c:pt>
                <c:pt idx="1053">
                  <c:v>311.99750366469976</c:v>
                </c:pt>
                <c:pt idx="1054">
                  <c:v>312.09568728147576</c:v>
                </c:pt>
                <c:pt idx="1055">
                  <c:v>312.20525151068341</c:v>
                </c:pt>
                <c:pt idx="1056">
                  <c:v>312.31106086841555</c:v>
                </c:pt>
                <c:pt idx="1057">
                  <c:v>312.40626298991828</c:v>
                </c:pt>
                <c:pt idx="1058">
                  <c:v>312.49247028426248</c:v>
                </c:pt>
                <c:pt idx="1059">
                  <c:v>312.57504251398927</c:v>
                </c:pt>
                <c:pt idx="1060">
                  <c:v>312.65890057863413</c:v>
                </c:pt>
                <c:pt idx="1061">
                  <c:v>312.74785889975436</c:v>
                </c:pt>
                <c:pt idx="1062">
                  <c:v>312.90648724868873</c:v>
                </c:pt>
                <c:pt idx="1063">
                  <c:v>313.05991115838827</c:v>
                </c:pt>
                <c:pt idx="1064">
                  <c:v>313.16253300363411</c:v>
                </c:pt>
                <c:pt idx="1065">
                  <c:v>313.21922406374341</c:v>
                </c:pt>
                <c:pt idx="1066">
                  <c:v>312.78065996912596</c:v>
                </c:pt>
                <c:pt idx="1067">
                  <c:v>312.85024385469973</c:v>
                </c:pt>
                <c:pt idx="1068">
                  <c:v>312.92235611273247</c:v>
                </c:pt>
                <c:pt idx="1069">
                  <c:v>313.00677200866147</c:v>
                </c:pt>
                <c:pt idx="1070">
                  <c:v>313.09033317262316</c:v>
                </c:pt>
                <c:pt idx="1071">
                  <c:v>313.16966085767785</c:v>
                </c:pt>
                <c:pt idx="1072">
                  <c:v>313.27088890275979</c:v>
                </c:pt>
                <c:pt idx="1073">
                  <c:v>313.36237598797834</c:v>
                </c:pt>
                <c:pt idx="1074">
                  <c:v>313.43044529259583</c:v>
                </c:pt>
                <c:pt idx="1075">
                  <c:v>313.50217781718601</c:v>
                </c:pt>
                <c:pt idx="1076">
                  <c:v>313.58368012942645</c:v>
                </c:pt>
                <c:pt idx="1077">
                  <c:v>313.65906507967236</c:v>
                </c:pt>
                <c:pt idx="1078">
                  <c:v>313.71622826773245</c:v>
                </c:pt>
                <c:pt idx="1079">
                  <c:v>313.77579161483629</c:v>
                </c:pt>
                <c:pt idx="1080">
                  <c:v>313.83460331907122</c:v>
                </c:pt>
                <c:pt idx="1081">
                  <c:v>313.88856539180352</c:v>
                </c:pt>
                <c:pt idx="1082">
                  <c:v>313.95120234926253</c:v>
                </c:pt>
                <c:pt idx="1083">
                  <c:v>314.00854689144825</c:v>
                </c:pt>
                <c:pt idx="1084">
                  <c:v>314.04555199961766</c:v>
                </c:pt>
                <c:pt idx="1085">
                  <c:v>314.07118211502751</c:v>
                </c:pt>
                <c:pt idx="1086">
                  <c:v>314.0889779005193</c:v>
                </c:pt>
                <c:pt idx="1087">
                  <c:v>314.0674118404919</c:v>
                </c:pt>
                <c:pt idx="1088">
                  <c:v>314.05242597672139</c:v>
                </c:pt>
                <c:pt idx="1089">
                  <c:v>314.03744011295095</c:v>
                </c:pt>
                <c:pt idx="1090">
                  <c:v>314.0224542491805</c:v>
                </c:pt>
                <c:pt idx="1091">
                  <c:v>314.00746838541005</c:v>
                </c:pt>
                <c:pt idx="1092">
                  <c:v>313.98958020920776</c:v>
                </c:pt>
                <c:pt idx="1093">
                  <c:v>313.95793308980899</c:v>
                </c:pt>
                <c:pt idx="1094">
                  <c:v>313.71354076469964</c:v>
                </c:pt>
                <c:pt idx="1095">
                  <c:v>313.68968905286903</c:v>
                </c:pt>
                <c:pt idx="1096">
                  <c:v>313.69718237169417</c:v>
                </c:pt>
                <c:pt idx="1097">
                  <c:v>313.70467569051931</c:v>
                </c:pt>
                <c:pt idx="1098">
                  <c:v>314.12842694751384</c:v>
                </c:pt>
                <c:pt idx="1099">
                  <c:v>314.5282299752734</c:v>
                </c:pt>
                <c:pt idx="1100">
                  <c:v>314.9620355707379</c:v>
                </c:pt>
                <c:pt idx="1101">
                  <c:v>315.40776169120238</c:v>
                </c:pt>
                <c:pt idx="1102">
                  <c:v>315.94819120510948</c:v>
                </c:pt>
                <c:pt idx="1103">
                  <c:v>316.44462684825163</c:v>
                </c:pt>
                <c:pt idx="1104">
                  <c:v>316.97343780183081</c:v>
                </c:pt>
                <c:pt idx="1105">
                  <c:v>317.49317650262316</c:v>
                </c:pt>
                <c:pt idx="1106">
                  <c:v>318.06280922800568</c:v>
                </c:pt>
                <c:pt idx="1107">
                  <c:v>318.01427345393466</c:v>
                </c:pt>
                <c:pt idx="1108">
                  <c:v>317.97038234696743</c:v>
                </c:pt>
                <c:pt idx="1109">
                  <c:v>317.92326290396198</c:v>
                </c:pt>
                <c:pt idx="1110">
                  <c:v>317.88801557347023</c:v>
                </c:pt>
                <c:pt idx="1111">
                  <c:v>317.87390942959047</c:v>
                </c:pt>
                <c:pt idx="1112">
                  <c:v>317.85202579259601</c:v>
                </c:pt>
                <c:pt idx="1113">
                  <c:v>317.81610837718614</c:v>
                </c:pt>
                <c:pt idx="1114">
                  <c:v>317.7723249295359</c:v>
                </c:pt>
                <c:pt idx="1115">
                  <c:v>317.73457463347034</c:v>
                </c:pt>
                <c:pt idx="1116">
                  <c:v>317.68596960114792</c:v>
                </c:pt>
                <c:pt idx="1117">
                  <c:v>317.64023997027357</c:v>
                </c:pt>
                <c:pt idx="1118">
                  <c:v>317.59983703554673</c:v>
                </c:pt>
                <c:pt idx="1119">
                  <c:v>317.55450394262328</c:v>
                </c:pt>
                <c:pt idx="1120">
                  <c:v>317.506519801585</c:v>
                </c:pt>
                <c:pt idx="1121">
                  <c:v>317.49018821314246</c:v>
                </c:pt>
                <c:pt idx="1122">
                  <c:v>317.47219998609319</c:v>
                </c:pt>
                <c:pt idx="1123">
                  <c:v>317.43638098027361</c:v>
                </c:pt>
                <c:pt idx="1124">
                  <c:v>317.44795583844297</c:v>
                </c:pt>
                <c:pt idx="1125">
                  <c:v>317.49826041016428</c:v>
                </c:pt>
                <c:pt idx="1126">
                  <c:v>317.49416169882551</c:v>
                </c:pt>
                <c:pt idx="1127">
                  <c:v>317.28914268379816</c:v>
                </c:pt>
                <c:pt idx="1128">
                  <c:v>316.53458167838829</c:v>
                </c:pt>
                <c:pt idx="1129">
                  <c:v>315.79118140000037</c:v>
                </c:pt>
                <c:pt idx="1130">
                  <c:v>315.72946493475445</c:v>
                </c:pt>
                <c:pt idx="1131">
                  <c:v>315.67678927448117</c:v>
                </c:pt>
                <c:pt idx="1132">
                  <c:v>315.65842350920798</c:v>
                </c:pt>
                <c:pt idx="1133">
                  <c:v>315.6352412912845</c:v>
                </c:pt>
                <c:pt idx="1134">
                  <c:v>315.60604327101123</c:v>
                </c:pt>
                <c:pt idx="1135">
                  <c:v>315.57148433934452</c:v>
                </c:pt>
                <c:pt idx="1136">
                  <c:v>315.55810065765064</c:v>
                </c:pt>
                <c:pt idx="1137">
                  <c:v>315.55249590994566</c:v>
                </c:pt>
                <c:pt idx="1138">
                  <c:v>315.55323085505501</c:v>
                </c:pt>
                <c:pt idx="1139">
                  <c:v>315.57769826491835</c:v>
                </c:pt>
                <c:pt idx="1140">
                  <c:v>315.5823556614211</c:v>
                </c:pt>
                <c:pt idx="1141">
                  <c:v>315.5831370133883</c:v>
                </c:pt>
                <c:pt idx="1142">
                  <c:v>315.58942660311504</c:v>
                </c:pt>
                <c:pt idx="1143">
                  <c:v>315.59389958245936</c:v>
                </c:pt>
                <c:pt idx="1144">
                  <c:v>315.60417078551944</c:v>
                </c:pt>
                <c:pt idx="1145">
                  <c:v>315.61909555554683</c:v>
                </c:pt>
                <c:pt idx="1146">
                  <c:v>315.65208219972715</c:v>
                </c:pt>
                <c:pt idx="1147">
                  <c:v>315.66953066464521</c:v>
                </c:pt>
                <c:pt idx="1148">
                  <c:v>315.68067254543752</c:v>
                </c:pt>
                <c:pt idx="1149">
                  <c:v>315.68200625092936</c:v>
                </c:pt>
                <c:pt idx="1150">
                  <c:v>315.68488323267798</c:v>
                </c:pt>
                <c:pt idx="1151">
                  <c:v>315.68952275685837</c:v>
                </c:pt>
                <c:pt idx="1152">
                  <c:v>315.70083941603872</c:v>
                </c:pt>
                <c:pt idx="1153">
                  <c:v>315.76661453232288</c:v>
                </c:pt>
                <c:pt idx="1154">
                  <c:v>315.78257472464531</c:v>
                </c:pt>
                <c:pt idx="1155">
                  <c:v>315.59364903718625</c:v>
                </c:pt>
                <c:pt idx="1156">
                  <c:v>315.4467141966125</c:v>
                </c:pt>
                <c:pt idx="1157">
                  <c:v>316.02285055322449</c:v>
                </c:pt>
                <c:pt idx="1158">
                  <c:v>316.6056174310387</c:v>
                </c:pt>
                <c:pt idx="1159">
                  <c:v>317.18860475319724</c:v>
                </c:pt>
                <c:pt idx="1160">
                  <c:v>317.78057393759616</c:v>
                </c:pt>
                <c:pt idx="1161">
                  <c:v>318.36847160390761</c:v>
                </c:pt>
                <c:pt idx="1162">
                  <c:v>318.95924102647592</c:v>
                </c:pt>
                <c:pt idx="1163">
                  <c:v>319.60798861781467</c:v>
                </c:pt>
                <c:pt idx="1164">
                  <c:v>320.24743617510978</c:v>
                </c:pt>
                <c:pt idx="1165">
                  <c:v>320.99015594038303</c:v>
                </c:pt>
                <c:pt idx="1166">
                  <c:v>321.15766533347039</c:v>
                </c:pt>
                <c:pt idx="1167">
                  <c:v>321.34072624445406</c:v>
                </c:pt>
                <c:pt idx="1168">
                  <c:v>321.52120849576545</c:v>
                </c:pt>
                <c:pt idx="1169">
                  <c:v>321.69084373439938</c:v>
                </c:pt>
                <c:pt idx="1170">
                  <c:v>321.85915320844305</c:v>
                </c:pt>
                <c:pt idx="1171">
                  <c:v>322.03214764273264</c:v>
                </c:pt>
                <c:pt idx="1172">
                  <c:v>322.03440923388024</c:v>
                </c:pt>
                <c:pt idx="1173">
                  <c:v>322.03529630286931</c:v>
                </c:pt>
                <c:pt idx="1174">
                  <c:v>322.05799785005507</c:v>
                </c:pt>
                <c:pt idx="1175">
                  <c:v>322.07149815382559</c:v>
                </c:pt>
                <c:pt idx="1176">
                  <c:v>322.08246977816987</c:v>
                </c:pt>
                <c:pt idx="1177">
                  <c:v>322.08673318513706</c:v>
                </c:pt>
                <c:pt idx="1178">
                  <c:v>322.09643346079281</c:v>
                </c:pt>
                <c:pt idx="1179">
                  <c:v>322.10118286622992</c:v>
                </c:pt>
                <c:pt idx="1180">
                  <c:v>322.10593227166703</c:v>
                </c:pt>
                <c:pt idx="1181">
                  <c:v>322.1106816771042</c:v>
                </c:pt>
                <c:pt idx="1182">
                  <c:v>322.11217383434467</c:v>
                </c:pt>
                <c:pt idx="1183">
                  <c:v>322.09275318051948</c:v>
                </c:pt>
                <c:pt idx="1184">
                  <c:v>322.03415288521899</c:v>
                </c:pt>
                <c:pt idx="1185">
                  <c:v>321.9738119295086</c:v>
                </c:pt>
                <c:pt idx="1186">
                  <c:v>321.7257258114758</c:v>
                </c:pt>
                <c:pt idx="1187">
                  <c:v>321.71446255347036</c:v>
                </c:pt>
                <c:pt idx="1188">
                  <c:v>321.29964415150317</c:v>
                </c:pt>
                <c:pt idx="1189">
                  <c:v>321.38808343797854</c:v>
                </c:pt>
                <c:pt idx="1190">
                  <c:v>321.34351331500039</c:v>
                </c:pt>
                <c:pt idx="1191">
                  <c:v>321.29375163114798</c:v>
                </c:pt>
                <c:pt idx="1192">
                  <c:v>321.24610125407139</c:v>
                </c:pt>
                <c:pt idx="1193">
                  <c:v>321.21624720560146</c:v>
                </c:pt>
                <c:pt idx="1194">
                  <c:v>321.15694681857963</c:v>
                </c:pt>
                <c:pt idx="1195">
                  <c:v>321.11399612849766</c:v>
                </c:pt>
                <c:pt idx="1196">
                  <c:v>321.05754456494566</c:v>
                </c:pt>
                <c:pt idx="1197">
                  <c:v>321.0180455072134</c:v>
                </c:pt>
                <c:pt idx="1198">
                  <c:v>320.96163099270518</c:v>
                </c:pt>
                <c:pt idx="1199">
                  <c:v>320.91493474500021</c:v>
                </c:pt>
                <c:pt idx="1200">
                  <c:v>320.88380292527347</c:v>
                </c:pt>
                <c:pt idx="1201">
                  <c:v>320.86633187505493</c:v>
                </c:pt>
                <c:pt idx="1202">
                  <c:v>320.85444096101122</c:v>
                </c:pt>
                <c:pt idx="1203">
                  <c:v>320.84255004696746</c:v>
                </c:pt>
                <c:pt idx="1204">
                  <c:v>320.82174427128444</c:v>
                </c:pt>
                <c:pt idx="1205">
                  <c:v>320.79846109355225</c:v>
                </c:pt>
                <c:pt idx="1206">
                  <c:v>320.78126326592917</c:v>
                </c:pt>
                <c:pt idx="1207">
                  <c:v>320.74828430535547</c:v>
                </c:pt>
                <c:pt idx="1208">
                  <c:v>320.73217379388012</c:v>
                </c:pt>
                <c:pt idx="1209">
                  <c:v>320.71606328240466</c:v>
                </c:pt>
                <c:pt idx="1210">
                  <c:v>320.69371470229538</c:v>
                </c:pt>
                <c:pt idx="1211">
                  <c:v>320.66281516374352</c:v>
                </c:pt>
                <c:pt idx="1212">
                  <c:v>320.60770860847026</c:v>
                </c:pt>
                <c:pt idx="1213">
                  <c:v>320.53369659035553</c:v>
                </c:pt>
                <c:pt idx="1214">
                  <c:v>320.28018764964509</c:v>
                </c:pt>
                <c:pt idx="1215">
                  <c:v>320.05837338259596</c:v>
                </c:pt>
                <c:pt idx="1216">
                  <c:v>320.09614870204945</c:v>
                </c:pt>
                <c:pt idx="1217">
                  <c:v>320.50153249267788</c:v>
                </c:pt>
                <c:pt idx="1218">
                  <c:v>320.8752117368582</c:v>
                </c:pt>
                <c:pt idx="1219">
                  <c:v>320.86446382434457</c:v>
                </c:pt>
                <c:pt idx="1220">
                  <c:v>320.84835678683095</c:v>
                </c:pt>
                <c:pt idx="1221">
                  <c:v>320.84202597773248</c:v>
                </c:pt>
                <c:pt idx="1222">
                  <c:v>320.83569516863412</c:v>
                </c:pt>
                <c:pt idx="1223">
                  <c:v>320.8293643595357</c:v>
                </c:pt>
                <c:pt idx="1224">
                  <c:v>320.81982571551924</c:v>
                </c:pt>
                <c:pt idx="1225">
                  <c:v>320.79899257259575</c:v>
                </c:pt>
                <c:pt idx="1226">
                  <c:v>320.79521187871597</c:v>
                </c:pt>
                <c:pt idx="1227">
                  <c:v>320.8069451884154</c:v>
                </c:pt>
                <c:pt idx="1228">
                  <c:v>320.7984745663116</c:v>
                </c:pt>
                <c:pt idx="1229">
                  <c:v>320.79381262669403</c:v>
                </c:pt>
                <c:pt idx="1230">
                  <c:v>320.80846046931697</c:v>
                </c:pt>
                <c:pt idx="1231">
                  <c:v>320.81867471185791</c:v>
                </c:pt>
                <c:pt idx="1232">
                  <c:v>320.82532265726775</c:v>
                </c:pt>
                <c:pt idx="1233">
                  <c:v>320.82251375133876</c:v>
                </c:pt>
                <c:pt idx="1234">
                  <c:v>320.82099431409824</c:v>
                </c:pt>
                <c:pt idx="1235">
                  <c:v>320.814371402978</c:v>
                </c:pt>
                <c:pt idx="1236">
                  <c:v>320.81303777721291</c:v>
                </c:pt>
                <c:pt idx="1237">
                  <c:v>320.82277662961724</c:v>
                </c:pt>
                <c:pt idx="1238">
                  <c:v>320.83893439598336</c:v>
                </c:pt>
                <c:pt idx="1239">
                  <c:v>320.84374897133858</c:v>
                </c:pt>
                <c:pt idx="1240">
                  <c:v>320.83711763256804</c:v>
                </c:pt>
                <c:pt idx="1241">
                  <c:v>320.84105066450792</c:v>
                </c:pt>
                <c:pt idx="1242">
                  <c:v>320.8546172394806</c:v>
                </c:pt>
                <c:pt idx="1243">
                  <c:v>320.88213718841496</c:v>
                </c:pt>
                <c:pt idx="1244">
                  <c:v>320.9333769509833</c:v>
                </c:pt>
                <c:pt idx="1245">
                  <c:v>320.93919991431665</c:v>
                </c:pt>
                <c:pt idx="1246">
                  <c:v>320.91870345002701</c:v>
                </c:pt>
                <c:pt idx="1247">
                  <c:v>320.68435283795054</c:v>
                </c:pt>
                <c:pt idx="1248">
                  <c:v>321.05778832243141</c:v>
                </c:pt>
                <c:pt idx="1249">
                  <c:v>321.56687442918007</c:v>
                </c:pt>
                <c:pt idx="1250">
                  <c:v>322.08406794688489</c:v>
                </c:pt>
                <c:pt idx="1251">
                  <c:v>322.05878837614722</c:v>
                </c:pt>
                <c:pt idx="1252">
                  <c:v>322.0335088054095</c:v>
                </c:pt>
                <c:pt idx="1253">
                  <c:v>322.00959952907067</c:v>
                </c:pt>
                <c:pt idx="1254">
                  <c:v>321.98389530767724</c:v>
                </c:pt>
                <c:pt idx="1255">
                  <c:v>321.96730552956245</c:v>
                </c:pt>
                <c:pt idx="1256">
                  <c:v>321.91026924213082</c:v>
                </c:pt>
                <c:pt idx="1257">
                  <c:v>321.85323295469908</c:v>
                </c:pt>
                <c:pt idx="1258">
                  <c:v>321.8136432146718</c:v>
                </c:pt>
                <c:pt idx="1259">
                  <c:v>321.77252697344221</c:v>
                </c:pt>
                <c:pt idx="1260">
                  <c:v>321.71975054622925</c:v>
                </c:pt>
                <c:pt idx="1261">
                  <c:v>321.67532063019092</c:v>
                </c:pt>
                <c:pt idx="1262">
                  <c:v>321.6560072049723</c:v>
                </c:pt>
                <c:pt idx="1263">
                  <c:v>321.63818208278656</c:v>
                </c:pt>
                <c:pt idx="1264">
                  <c:v>321.62223276259527</c:v>
                </c:pt>
                <c:pt idx="1265">
                  <c:v>321.62632588986304</c:v>
                </c:pt>
                <c:pt idx="1266">
                  <c:v>321.62823520633839</c:v>
                </c:pt>
                <c:pt idx="1267">
                  <c:v>321.621667229781</c:v>
                </c:pt>
                <c:pt idx="1268">
                  <c:v>321.60882430480837</c:v>
                </c:pt>
                <c:pt idx="1269">
                  <c:v>321.59251129775919</c:v>
                </c:pt>
                <c:pt idx="1270">
                  <c:v>321.57412178584661</c:v>
                </c:pt>
                <c:pt idx="1271">
                  <c:v>321.56096266106516</c:v>
                </c:pt>
                <c:pt idx="1272">
                  <c:v>321.56639852079189</c:v>
                </c:pt>
                <c:pt idx="1273">
                  <c:v>321.56398395786834</c:v>
                </c:pt>
                <c:pt idx="1274">
                  <c:v>321.55146125079187</c:v>
                </c:pt>
                <c:pt idx="1275">
                  <c:v>321.52396487904321</c:v>
                </c:pt>
                <c:pt idx="1276">
                  <c:v>321.4381384342891</c:v>
                </c:pt>
                <c:pt idx="1277">
                  <c:v>321.1634513760651</c:v>
                </c:pt>
                <c:pt idx="1278">
                  <c:v>321.14545455863339</c:v>
                </c:pt>
                <c:pt idx="1279">
                  <c:v>320.80539616049128</c:v>
                </c:pt>
                <c:pt idx="1280">
                  <c:v>320.31746884565524</c:v>
                </c:pt>
                <c:pt idx="1281">
                  <c:v>319.83732910743129</c:v>
                </c:pt>
                <c:pt idx="1282">
                  <c:v>319.3910502825679</c:v>
                </c:pt>
                <c:pt idx="1283">
                  <c:v>319.38541546972635</c:v>
                </c:pt>
                <c:pt idx="1284">
                  <c:v>319.39992709040945</c:v>
                </c:pt>
                <c:pt idx="1285">
                  <c:v>319.3845489035516</c:v>
                </c:pt>
                <c:pt idx="1286">
                  <c:v>319.38546878431663</c:v>
                </c:pt>
                <c:pt idx="1287">
                  <c:v>319.37997030297782</c:v>
                </c:pt>
                <c:pt idx="1288">
                  <c:v>319.37692348103803</c:v>
                </c:pt>
                <c:pt idx="1289">
                  <c:v>319.36783963426211</c:v>
                </c:pt>
                <c:pt idx="1290">
                  <c:v>319.34333382349706</c:v>
                </c:pt>
                <c:pt idx="1291">
                  <c:v>319.32213645420745</c:v>
                </c:pt>
                <c:pt idx="1292">
                  <c:v>319.30886773573752</c:v>
                </c:pt>
                <c:pt idx="1293">
                  <c:v>319.31466307027307</c:v>
                </c:pt>
                <c:pt idx="1294">
                  <c:v>319.31632944330579</c:v>
                </c:pt>
                <c:pt idx="1295">
                  <c:v>319.31210413713097</c:v>
                </c:pt>
                <c:pt idx="1296">
                  <c:v>319.30358614904355</c:v>
                </c:pt>
                <c:pt idx="1297">
                  <c:v>319.29258870631128</c:v>
                </c:pt>
                <c:pt idx="1298">
                  <c:v>319.28695769073755</c:v>
                </c:pt>
                <c:pt idx="1299">
                  <c:v>319.46498098560096</c:v>
                </c:pt>
                <c:pt idx="1300">
                  <c:v>319.47861680852452</c:v>
                </c:pt>
                <c:pt idx="1301">
                  <c:v>319.49042358543704</c:v>
                </c:pt>
                <c:pt idx="1302">
                  <c:v>319.49563513215838</c:v>
                </c:pt>
                <c:pt idx="1303">
                  <c:v>319.49488219786878</c:v>
                </c:pt>
                <c:pt idx="1304">
                  <c:v>319.47529828508186</c:v>
                </c:pt>
                <c:pt idx="1305">
                  <c:v>319.40812891259549</c:v>
                </c:pt>
                <c:pt idx="1306">
                  <c:v>319.56930559073754</c:v>
                </c:pt>
                <c:pt idx="1307">
                  <c:v>319.79808233658446</c:v>
                </c:pt>
                <c:pt idx="1308">
                  <c:v>319.80474637795061</c:v>
                </c:pt>
                <c:pt idx="1309">
                  <c:v>320.19184288005442</c:v>
                </c:pt>
                <c:pt idx="1310">
                  <c:v>320.7141657635517</c:v>
                </c:pt>
                <c:pt idx="1311">
                  <c:v>321.24215747046429</c:v>
                </c:pt>
                <c:pt idx="1312">
                  <c:v>321.1851887206555</c:v>
                </c:pt>
                <c:pt idx="1313">
                  <c:v>321.139678761038</c:v>
                </c:pt>
                <c:pt idx="1314">
                  <c:v>321.13482949480846</c:v>
                </c:pt>
                <c:pt idx="1315">
                  <c:v>321.12230733420733</c:v>
                </c:pt>
                <c:pt idx="1316">
                  <c:v>321.10781794874282</c:v>
                </c:pt>
                <c:pt idx="1317">
                  <c:v>320.95362520128384</c:v>
                </c:pt>
                <c:pt idx="1318">
                  <c:v>320.91525795540952</c:v>
                </c:pt>
                <c:pt idx="1319">
                  <c:v>320.85982836969907</c:v>
                </c:pt>
                <c:pt idx="1320">
                  <c:v>320.80437262696688</c:v>
                </c:pt>
                <c:pt idx="1321">
                  <c:v>320.76061511393402</c:v>
                </c:pt>
                <c:pt idx="1322">
                  <c:v>320.70935849562807</c:v>
                </c:pt>
                <c:pt idx="1323">
                  <c:v>320.65386618896139</c:v>
                </c:pt>
                <c:pt idx="1324">
                  <c:v>320.59977803499964</c:v>
                </c:pt>
                <c:pt idx="1325">
                  <c:v>320.53809072598318</c:v>
                </c:pt>
                <c:pt idx="1326">
                  <c:v>320.46740573669365</c:v>
                </c:pt>
                <c:pt idx="1327">
                  <c:v>320.40055500163902</c:v>
                </c:pt>
                <c:pt idx="1328">
                  <c:v>320.34854697937118</c:v>
                </c:pt>
                <c:pt idx="1329">
                  <c:v>320.29767755789584</c:v>
                </c:pt>
                <c:pt idx="1330">
                  <c:v>320.23981827980833</c:v>
                </c:pt>
                <c:pt idx="1331">
                  <c:v>320.19000031811436</c:v>
                </c:pt>
                <c:pt idx="1332">
                  <c:v>320.14938425234931</c:v>
                </c:pt>
                <c:pt idx="1333">
                  <c:v>320.11195767327825</c:v>
                </c:pt>
                <c:pt idx="1334">
                  <c:v>320.07823005420721</c:v>
                </c:pt>
                <c:pt idx="1335">
                  <c:v>320.0606553024586</c:v>
                </c:pt>
                <c:pt idx="1336">
                  <c:v>320.03617326754051</c:v>
                </c:pt>
                <c:pt idx="1337">
                  <c:v>319.98073742956245</c:v>
                </c:pt>
                <c:pt idx="1338">
                  <c:v>319.87752371825098</c:v>
                </c:pt>
                <c:pt idx="1339">
                  <c:v>319.79033864344223</c:v>
                </c:pt>
                <c:pt idx="1340">
                  <c:v>319.5781039390979</c:v>
                </c:pt>
                <c:pt idx="1341">
                  <c:v>318.93456281622912</c:v>
                </c:pt>
                <c:pt idx="1342">
                  <c:v>318.30055732713078</c:v>
                </c:pt>
                <c:pt idx="1343">
                  <c:v>317.65980673330563</c:v>
                </c:pt>
                <c:pt idx="1344">
                  <c:v>317.56697332904338</c:v>
                </c:pt>
                <c:pt idx="1345">
                  <c:v>317.4639316035516</c:v>
                </c:pt>
                <c:pt idx="1346">
                  <c:v>317.39722438150244</c:v>
                </c:pt>
                <c:pt idx="1347">
                  <c:v>317.29822924199419</c:v>
                </c:pt>
                <c:pt idx="1348">
                  <c:v>317.20239832565534</c:v>
                </c:pt>
                <c:pt idx="1349">
                  <c:v>317.12008579008153</c:v>
                </c:pt>
                <c:pt idx="1350">
                  <c:v>317.03645487057338</c:v>
                </c:pt>
                <c:pt idx="1351">
                  <c:v>316.95155084838757</c:v>
                </c:pt>
                <c:pt idx="1352">
                  <c:v>316.84796068254053</c:v>
                </c:pt>
                <c:pt idx="1353">
                  <c:v>316.7668050740433</c:v>
                </c:pt>
                <c:pt idx="1354">
                  <c:v>316.68299957046412</c:v>
                </c:pt>
                <c:pt idx="1355">
                  <c:v>316.60584562896145</c:v>
                </c:pt>
                <c:pt idx="1356">
                  <c:v>316.53707789510895</c:v>
                </c:pt>
                <c:pt idx="1357">
                  <c:v>316.46307107169378</c:v>
                </c:pt>
                <c:pt idx="1358">
                  <c:v>316.37463258461725</c:v>
                </c:pt>
                <c:pt idx="1359">
                  <c:v>316.27953084989053</c:v>
                </c:pt>
                <c:pt idx="1360">
                  <c:v>316.19980781909817</c:v>
                </c:pt>
                <c:pt idx="1361">
                  <c:v>316.11707792174849</c:v>
                </c:pt>
                <c:pt idx="1362">
                  <c:v>316.04114072765014</c:v>
                </c:pt>
                <c:pt idx="1363">
                  <c:v>315.97330157775946</c:v>
                </c:pt>
                <c:pt idx="1364">
                  <c:v>315.89972236079228</c:v>
                </c:pt>
                <c:pt idx="1365">
                  <c:v>315.8188978679234</c:v>
                </c:pt>
                <c:pt idx="1366">
                  <c:v>315.71954832505452</c:v>
                </c:pt>
                <c:pt idx="1367">
                  <c:v>315.5779606917485</c:v>
                </c:pt>
                <c:pt idx="1368">
                  <c:v>315.16855002964462</c:v>
                </c:pt>
                <c:pt idx="1369">
                  <c:v>314.82420587040968</c:v>
                </c:pt>
                <c:pt idx="1370">
                  <c:v>314.71078900218555</c:v>
                </c:pt>
                <c:pt idx="1371">
                  <c:v>315.02284369784132</c:v>
                </c:pt>
                <c:pt idx="1372">
                  <c:v>315.34851684811463</c:v>
                </c:pt>
                <c:pt idx="1373">
                  <c:v>315.23945063382502</c:v>
                </c:pt>
                <c:pt idx="1374">
                  <c:v>315.14192930795065</c:v>
                </c:pt>
                <c:pt idx="1375">
                  <c:v>315.04612565879762</c:v>
                </c:pt>
                <c:pt idx="1376">
                  <c:v>314.953616540273</c:v>
                </c:pt>
                <c:pt idx="1377">
                  <c:v>314.84484241617463</c:v>
                </c:pt>
                <c:pt idx="1378">
                  <c:v>314.75684928775939</c:v>
                </c:pt>
                <c:pt idx="1379">
                  <c:v>314.67717538183041</c:v>
                </c:pt>
                <c:pt idx="1380">
                  <c:v>314.61351051557369</c:v>
                </c:pt>
                <c:pt idx="1381">
                  <c:v>314.5292908951912</c:v>
                </c:pt>
                <c:pt idx="1382">
                  <c:v>314.43898836961739</c:v>
                </c:pt>
                <c:pt idx="1383">
                  <c:v>314.35279477076494</c:v>
                </c:pt>
                <c:pt idx="1384">
                  <c:v>314.27719148385239</c:v>
                </c:pt>
                <c:pt idx="1385">
                  <c:v>314.208750706366</c:v>
                </c:pt>
                <c:pt idx="1386">
                  <c:v>314.11925285696714</c:v>
                </c:pt>
                <c:pt idx="1387">
                  <c:v>314.03718703112014</c:v>
                </c:pt>
                <c:pt idx="1388">
                  <c:v>313.94375912956275</c:v>
                </c:pt>
                <c:pt idx="1389">
                  <c:v>313.84974723590159</c:v>
                </c:pt>
                <c:pt idx="1390">
                  <c:v>313.7630118740164</c:v>
                </c:pt>
                <c:pt idx="1391">
                  <c:v>313.69038679868856</c:v>
                </c:pt>
                <c:pt idx="1392">
                  <c:v>313.5985754857104</c:v>
                </c:pt>
                <c:pt idx="1393">
                  <c:v>313.50189950259568</c:v>
                </c:pt>
                <c:pt idx="1394">
                  <c:v>313.39746021587439</c:v>
                </c:pt>
                <c:pt idx="1395">
                  <c:v>313.28320454366127</c:v>
                </c:pt>
                <c:pt idx="1396">
                  <c:v>313.15293563740437</c:v>
                </c:pt>
                <c:pt idx="1397">
                  <c:v>313.03110532409835</c:v>
                </c:pt>
                <c:pt idx="1398">
                  <c:v>312.9829549490164</c:v>
                </c:pt>
                <c:pt idx="1399">
                  <c:v>312.8770336530601</c:v>
                </c:pt>
                <c:pt idx="1400">
                  <c:v>312.57026939270492</c:v>
                </c:pt>
                <c:pt idx="1401">
                  <c:v>312.81769819095626</c:v>
                </c:pt>
                <c:pt idx="1402">
                  <c:v>312.65713716907101</c:v>
                </c:pt>
                <c:pt idx="1403">
                  <c:v>312.4969275728688</c:v>
                </c:pt>
                <c:pt idx="1404">
                  <c:v>312.34302264997268</c:v>
                </c:pt>
                <c:pt idx="1405">
                  <c:v>312.22720757319672</c:v>
                </c:pt>
                <c:pt idx="1406">
                  <c:v>312.0867076989345</c:v>
                </c:pt>
                <c:pt idx="1407">
                  <c:v>311.93790892368855</c:v>
                </c:pt>
                <c:pt idx="1408">
                  <c:v>311.81079456751371</c:v>
                </c:pt>
                <c:pt idx="1409">
                  <c:v>311.68149494538261</c:v>
                </c:pt>
                <c:pt idx="1410">
                  <c:v>311.5215233224863</c:v>
                </c:pt>
                <c:pt idx="1411">
                  <c:v>311.36657235467214</c:v>
                </c:pt>
                <c:pt idx="1412">
                  <c:v>311.20916617838793</c:v>
                </c:pt>
                <c:pt idx="1413">
                  <c:v>311.03416073158462</c:v>
                </c:pt>
                <c:pt idx="1414">
                  <c:v>310.87381976844256</c:v>
                </c:pt>
                <c:pt idx="1415">
                  <c:v>310.71185586459012</c:v>
                </c:pt>
                <c:pt idx="1416">
                  <c:v>310.55100522489067</c:v>
                </c:pt>
                <c:pt idx="1417">
                  <c:v>310.39410649890709</c:v>
                </c:pt>
                <c:pt idx="1418">
                  <c:v>310.24158655281417</c:v>
                </c:pt>
                <c:pt idx="1419">
                  <c:v>310.10330771497263</c:v>
                </c:pt>
                <c:pt idx="1420">
                  <c:v>309.95275233382512</c:v>
                </c:pt>
                <c:pt idx="1421">
                  <c:v>309.80089608084694</c:v>
                </c:pt>
                <c:pt idx="1422">
                  <c:v>309.64436650560111</c:v>
                </c:pt>
                <c:pt idx="1423">
                  <c:v>309.49108102994535</c:v>
                </c:pt>
                <c:pt idx="1424">
                  <c:v>309.34006811997273</c:v>
                </c:pt>
                <c:pt idx="1425">
                  <c:v>309.19761063729516</c:v>
                </c:pt>
                <c:pt idx="1426">
                  <c:v>309.06933247286884</c:v>
                </c:pt>
                <c:pt idx="1427">
                  <c:v>308.92309055868856</c:v>
                </c:pt>
                <c:pt idx="1428">
                  <c:v>308.76098885825149</c:v>
                </c:pt>
                <c:pt idx="1429">
                  <c:v>308.31520655836079</c:v>
                </c:pt>
                <c:pt idx="1430">
                  <c:v>307.91178796595631</c:v>
                </c:pt>
                <c:pt idx="1431">
                  <c:v>308.11780205778689</c:v>
                </c:pt>
                <c:pt idx="1432">
                  <c:v>308.46998378655741</c:v>
                </c:pt>
                <c:pt idx="1433">
                  <c:v>308.32399841133889</c:v>
                </c:pt>
                <c:pt idx="1434">
                  <c:v>308.17290100836078</c:v>
                </c:pt>
                <c:pt idx="1435">
                  <c:v>308.03485459959029</c:v>
                </c:pt>
                <c:pt idx="1436">
                  <c:v>307.88780493647556</c:v>
                </c:pt>
                <c:pt idx="1437">
                  <c:v>307.77087007393447</c:v>
                </c:pt>
                <c:pt idx="1438">
                  <c:v>307.61485527002742</c:v>
                </c:pt>
                <c:pt idx="1439">
                  <c:v>307.4491420928963</c:v>
                </c:pt>
                <c:pt idx="1440">
                  <c:v>307.29774218978156</c:v>
                </c:pt>
                <c:pt idx="1441">
                  <c:v>307.14354533112032</c:v>
                </c:pt>
                <c:pt idx="1442">
                  <c:v>307.00367891931705</c:v>
                </c:pt>
                <c:pt idx="1443">
                  <c:v>306.8560413145903</c:v>
                </c:pt>
                <c:pt idx="1444">
                  <c:v>306.71525474232243</c:v>
                </c:pt>
                <c:pt idx="1445">
                  <c:v>306.56349840653007</c:v>
                </c:pt>
                <c:pt idx="1446">
                  <c:v>306.42663061333326</c:v>
                </c:pt>
                <c:pt idx="1447">
                  <c:v>306.30288567491795</c:v>
                </c:pt>
                <c:pt idx="1448">
                  <c:v>306.17316120663935</c:v>
                </c:pt>
                <c:pt idx="1449">
                  <c:v>306.03281206510934</c:v>
                </c:pt>
                <c:pt idx="1450">
                  <c:v>305.88916724407107</c:v>
                </c:pt>
                <c:pt idx="1451">
                  <c:v>305.74917806953556</c:v>
                </c:pt>
                <c:pt idx="1452">
                  <c:v>305.6011307688799</c:v>
                </c:pt>
                <c:pt idx="1453">
                  <c:v>305.50436981177597</c:v>
                </c:pt>
                <c:pt idx="1454">
                  <c:v>305.43061101877049</c:v>
                </c:pt>
                <c:pt idx="1455">
                  <c:v>305.35685222576501</c:v>
                </c:pt>
                <c:pt idx="1456">
                  <c:v>305.28309343275964</c:v>
                </c:pt>
                <c:pt idx="1457">
                  <c:v>305.18595809762297</c:v>
                </c:pt>
                <c:pt idx="1458">
                  <c:v>304.85079073560109</c:v>
                </c:pt>
                <c:pt idx="1459">
                  <c:v>304.45554595898909</c:v>
                </c:pt>
                <c:pt idx="1460">
                  <c:v>304.3095762183334</c:v>
                </c:pt>
                <c:pt idx="1461">
                  <c:v>304.23406266038251</c:v>
                </c:pt>
                <c:pt idx="1462">
                  <c:v>304.13329414557376</c:v>
                </c:pt>
                <c:pt idx="1463">
                  <c:v>303.86543784040987</c:v>
                </c:pt>
                <c:pt idx="1464">
                  <c:v>303.7213529145082</c:v>
                </c:pt>
                <c:pt idx="1465">
                  <c:v>303.59139571396173</c:v>
                </c:pt>
                <c:pt idx="1466">
                  <c:v>303.42894355994537</c:v>
                </c:pt>
                <c:pt idx="1467">
                  <c:v>303.28283903521861</c:v>
                </c:pt>
                <c:pt idx="1468">
                  <c:v>303.14878859193988</c:v>
                </c:pt>
                <c:pt idx="1469">
                  <c:v>303.00669507653004</c:v>
                </c:pt>
                <c:pt idx="1470">
                  <c:v>302.90790584669401</c:v>
                </c:pt>
                <c:pt idx="1471">
                  <c:v>302.80041211907104</c:v>
                </c:pt>
                <c:pt idx="1472">
                  <c:v>302.62692464357934</c:v>
                </c:pt>
                <c:pt idx="1473">
                  <c:v>302.46701215210391</c:v>
                </c:pt>
                <c:pt idx="1474">
                  <c:v>302.32338266428974</c:v>
                </c:pt>
                <c:pt idx="1475">
                  <c:v>302.211653720328</c:v>
                </c:pt>
                <c:pt idx="1476">
                  <c:v>302.08772096737721</c:v>
                </c:pt>
                <c:pt idx="1477">
                  <c:v>301.95228729945364</c:v>
                </c:pt>
                <c:pt idx="1478">
                  <c:v>301.81354017642087</c:v>
                </c:pt>
                <c:pt idx="1479">
                  <c:v>301.67414555704926</c:v>
                </c:pt>
                <c:pt idx="1480">
                  <c:v>301.4845059975957</c:v>
                </c:pt>
                <c:pt idx="1481">
                  <c:v>301.31677768666674</c:v>
                </c:pt>
                <c:pt idx="1482">
                  <c:v>301.17307392770499</c:v>
                </c:pt>
                <c:pt idx="1483">
                  <c:v>301.02734503415314</c:v>
                </c:pt>
                <c:pt idx="1484">
                  <c:v>300.87733534024596</c:v>
                </c:pt>
                <c:pt idx="1485">
                  <c:v>300.72204387237713</c:v>
                </c:pt>
                <c:pt idx="1486">
                  <c:v>300.55752114319682</c:v>
                </c:pt>
                <c:pt idx="1487">
                  <c:v>300.39130935633892</c:v>
                </c:pt>
                <c:pt idx="1488">
                  <c:v>300.23002051972685</c:v>
                </c:pt>
                <c:pt idx="1489">
                  <c:v>300.11083315147545</c:v>
                </c:pt>
                <c:pt idx="1490">
                  <c:v>299.96058047530062</c:v>
                </c:pt>
                <c:pt idx="1491">
                  <c:v>299.74635602532794</c:v>
                </c:pt>
                <c:pt idx="1492">
                  <c:v>299.38378122964485</c:v>
                </c:pt>
                <c:pt idx="1493">
                  <c:v>299.61591705546454</c:v>
                </c:pt>
                <c:pt idx="1494">
                  <c:v>299.97519922112025</c:v>
                </c:pt>
                <c:pt idx="1495">
                  <c:v>300.33143803448093</c:v>
                </c:pt>
                <c:pt idx="1496">
                  <c:v>300.19449045592904</c:v>
                </c:pt>
                <c:pt idx="1497">
                  <c:v>300.05471950387982</c:v>
                </c:pt>
                <c:pt idx="1498">
                  <c:v>299.89808224836071</c:v>
                </c:pt>
                <c:pt idx="1499">
                  <c:v>299.78747717073776</c:v>
                </c:pt>
                <c:pt idx="1500">
                  <c:v>299.69776372857933</c:v>
                </c:pt>
                <c:pt idx="1501">
                  <c:v>299.60704252109298</c:v>
                </c:pt>
                <c:pt idx="1502">
                  <c:v>299.47236882527324</c:v>
                </c:pt>
                <c:pt idx="1503">
                  <c:v>299.34340220519124</c:v>
                </c:pt>
                <c:pt idx="1504">
                  <c:v>299.21336043459019</c:v>
                </c:pt>
                <c:pt idx="1505">
                  <c:v>299.06904479759561</c:v>
                </c:pt>
                <c:pt idx="1506">
                  <c:v>298.93553872032783</c:v>
                </c:pt>
                <c:pt idx="1507">
                  <c:v>298.8005194727595</c:v>
                </c:pt>
                <c:pt idx="1508">
                  <c:v>298.65796941822396</c:v>
                </c:pt>
                <c:pt idx="1509">
                  <c:v>298.51860002691251</c:v>
                </c:pt>
                <c:pt idx="1510">
                  <c:v>298.38287260199456</c:v>
                </c:pt>
                <c:pt idx="1511">
                  <c:v>298.24023542330593</c:v>
                </c:pt>
                <c:pt idx="1512">
                  <c:v>298.08282398565569</c:v>
                </c:pt>
                <c:pt idx="1513">
                  <c:v>297.92530084428955</c:v>
                </c:pt>
                <c:pt idx="1514">
                  <c:v>297.77169860683051</c:v>
                </c:pt>
                <c:pt idx="1515">
                  <c:v>297.61763673890704</c:v>
                </c:pt>
                <c:pt idx="1516">
                  <c:v>297.46866822715845</c:v>
                </c:pt>
                <c:pt idx="1517">
                  <c:v>297.33136738456272</c:v>
                </c:pt>
                <c:pt idx="1518">
                  <c:v>297.18278976215834</c:v>
                </c:pt>
                <c:pt idx="1519">
                  <c:v>296.98257424256821</c:v>
                </c:pt>
                <c:pt idx="1520">
                  <c:v>296.62408493502721</c:v>
                </c:pt>
                <c:pt idx="1521">
                  <c:v>296.28732362680319</c:v>
                </c:pt>
                <c:pt idx="1522">
                  <c:v>296.71652601554638</c:v>
                </c:pt>
                <c:pt idx="1523">
                  <c:v>297.23505783538241</c:v>
                </c:pt>
                <c:pt idx="1524">
                  <c:v>296.41238279513652</c:v>
                </c:pt>
                <c:pt idx="1525">
                  <c:v>296.25670849625681</c:v>
                </c:pt>
                <c:pt idx="1526">
                  <c:v>296.10562918204914</c:v>
                </c:pt>
                <c:pt idx="1527">
                  <c:v>296.00801692478137</c:v>
                </c:pt>
                <c:pt idx="1528">
                  <c:v>295.90387104377038</c:v>
                </c:pt>
                <c:pt idx="1529">
                  <c:v>295.89928447866112</c:v>
                </c:pt>
                <c:pt idx="1530">
                  <c:v>295.90597493169395</c:v>
                </c:pt>
                <c:pt idx="1531">
                  <c:v>295.75406819483595</c:v>
                </c:pt>
                <c:pt idx="1532">
                  <c:v>295.60038816571034</c:v>
                </c:pt>
                <c:pt idx="1533">
                  <c:v>295.43803585636601</c:v>
                </c:pt>
                <c:pt idx="1534">
                  <c:v>295.26767890434422</c:v>
                </c:pt>
                <c:pt idx="1535">
                  <c:v>295.10642928103817</c:v>
                </c:pt>
                <c:pt idx="1536">
                  <c:v>294.93692512019112</c:v>
                </c:pt>
                <c:pt idx="1537">
                  <c:v>294.76594963595613</c:v>
                </c:pt>
                <c:pt idx="1538">
                  <c:v>294.60893912193973</c:v>
                </c:pt>
                <c:pt idx="1539">
                  <c:v>294.43762135008177</c:v>
                </c:pt>
                <c:pt idx="1540">
                  <c:v>294.25493855565549</c:v>
                </c:pt>
                <c:pt idx="1541">
                  <c:v>294.07122620551894</c:v>
                </c:pt>
                <c:pt idx="1542">
                  <c:v>293.88697830467186</c:v>
                </c:pt>
                <c:pt idx="1543">
                  <c:v>293.69148395805985</c:v>
                </c:pt>
                <c:pt idx="1544">
                  <c:v>293.50222942636589</c:v>
                </c:pt>
                <c:pt idx="1545">
                  <c:v>293.32172488065549</c:v>
                </c:pt>
                <c:pt idx="1546">
                  <c:v>293.12471153658441</c:v>
                </c:pt>
                <c:pt idx="1547">
                  <c:v>292.6741068317757</c:v>
                </c:pt>
                <c:pt idx="1548">
                  <c:v>292.12407576368832</c:v>
                </c:pt>
                <c:pt idx="1549">
                  <c:v>291.5949575066665</c:v>
                </c:pt>
                <c:pt idx="1550">
                  <c:v>291.10501889112004</c:v>
                </c:pt>
                <c:pt idx="1551">
                  <c:v>290.66601231240423</c:v>
                </c:pt>
                <c:pt idx="1552">
                  <c:v>290.47178915729495</c:v>
                </c:pt>
                <c:pt idx="1553">
                  <c:v>290.27756600218561</c:v>
                </c:pt>
                <c:pt idx="1554">
                  <c:v>289.93331949811466</c:v>
                </c:pt>
                <c:pt idx="1555">
                  <c:v>289.07807080204901</c:v>
                </c:pt>
                <c:pt idx="1556">
                  <c:v>288.35428489224023</c:v>
                </c:pt>
                <c:pt idx="1557">
                  <c:v>288.16999729131129</c:v>
                </c:pt>
                <c:pt idx="1558">
                  <c:v>287.9882535848086</c:v>
                </c:pt>
                <c:pt idx="1559">
                  <c:v>287.79349106412548</c:v>
                </c:pt>
                <c:pt idx="1560">
                  <c:v>287.61794140401622</c:v>
                </c:pt>
                <c:pt idx="1561">
                  <c:v>287.44011496866102</c:v>
                </c:pt>
                <c:pt idx="1562">
                  <c:v>287.28348566978127</c:v>
                </c:pt>
                <c:pt idx="1563">
                  <c:v>287.10604411147528</c:v>
                </c:pt>
                <c:pt idx="1564">
                  <c:v>286.93377989057365</c:v>
                </c:pt>
                <c:pt idx="1565">
                  <c:v>286.76151566967206</c:v>
                </c:pt>
                <c:pt idx="1566">
                  <c:v>286.58925144877043</c:v>
                </c:pt>
                <c:pt idx="1567">
                  <c:v>286.45419638530046</c:v>
                </c:pt>
                <c:pt idx="1568">
                  <c:v>286.3077713259562</c:v>
                </c:pt>
                <c:pt idx="1569">
                  <c:v>286.1485435077048</c:v>
                </c:pt>
                <c:pt idx="1570">
                  <c:v>285.98716870292333</c:v>
                </c:pt>
                <c:pt idx="1571">
                  <c:v>285.80123637152997</c:v>
                </c:pt>
                <c:pt idx="1572">
                  <c:v>285.62077788344249</c:v>
                </c:pt>
                <c:pt idx="1573">
                  <c:v>285.47356835530042</c:v>
                </c:pt>
                <c:pt idx="1574">
                  <c:v>285.31740194467193</c:v>
                </c:pt>
                <c:pt idx="1575">
                  <c:v>285.15482910344241</c:v>
                </c:pt>
                <c:pt idx="1576">
                  <c:v>284.97155583191233</c:v>
                </c:pt>
                <c:pt idx="1577">
                  <c:v>284.73285095639318</c:v>
                </c:pt>
                <c:pt idx="1578">
                  <c:v>284.51907090415273</c:v>
                </c:pt>
                <c:pt idx="1579">
                  <c:v>284.3265914474041</c:v>
                </c:pt>
                <c:pt idx="1580">
                  <c:v>284.32785775991778</c:v>
                </c:pt>
                <c:pt idx="1581">
                  <c:v>284.16273909751339</c:v>
                </c:pt>
                <c:pt idx="1582">
                  <c:v>284.37870987707623</c:v>
                </c:pt>
                <c:pt idx="1583">
                  <c:v>284.20110014874285</c:v>
                </c:pt>
                <c:pt idx="1584">
                  <c:v>284.05597307267726</c:v>
                </c:pt>
                <c:pt idx="1585">
                  <c:v>283.88916846445318</c:v>
                </c:pt>
                <c:pt idx="1586">
                  <c:v>283.74429780740405</c:v>
                </c:pt>
                <c:pt idx="1587">
                  <c:v>283.62299606245875</c:v>
                </c:pt>
                <c:pt idx="1588">
                  <c:v>283.50086464420735</c:v>
                </c:pt>
                <c:pt idx="1589">
                  <c:v>283.35736528021829</c:v>
                </c:pt>
                <c:pt idx="1590">
                  <c:v>283.23420515191231</c:v>
                </c:pt>
                <c:pt idx="1591">
                  <c:v>283.12233952251341</c:v>
                </c:pt>
                <c:pt idx="1592">
                  <c:v>282.98805375139318</c:v>
                </c:pt>
                <c:pt idx="1593">
                  <c:v>282.8455093748085</c:v>
                </c:pt>
                <c:pt idx="1594">
                  <c:v>282.70296499822376</c:v>
                </c:pt>
                <c:pt idx="1595">
                  <c:v>282.55174180128392</c:v>
                </c:pt>
                <c:pt idx="1596">
                  <c:v>282.39398292893418</c:v>
                </c:pt>
                <c:pt idx="1597">
                  <c:v>282.23650014311448</c:v>
                </c:pt>
                <c:pt idx="1598">
                  <c:v>282.07203386092874</c:v>
                </c:pt>
                <c:pt idx="1599">
                  <c:v>281.8974693072949</c:v>
                </c:pt>
                <c:pt idx="1600">
                  <c:v>281.73153132224024</c:v>
                </c:pt>
                <c:pt idx="1601">
                  <c:v>281.57665358275938</c:v>
                </c:pt>
                <c:pt idx="1602">
                  <c:v>281.42177584327851</c:v>
                </c:pt>
                <c:pt idx="1603">
                  <c:v>281.25690357172118</c:v>
                </c:pt>
                <c:pt idx="1604">
                  <c:v>281.06293012502721</c:v>
                </c:pt>
                <c:pt idx="1605">
                  <c:v>280.87212644950807</c:v>
                </c:pt>
                <c:pt idx="1606">
                  <c:v>280.68886034385241</c:v>
                </c:pt>
                <c:pt idx="1607">
                  <c:v>280.50559423819675</c:v>
                </c:pt>
                <c:pt idx="1608">
                  <c:v>280.32232813254097</c:v>
                </c:pt>
                <c:pt idx="1609">
                  <c:v>280.12829499295088</c:v>
                </c:pt>
                <c:pt idx="1610">
                  <c:v>279.88993158147542</c:v>
                </c:pt>
                <c:pt idx="1611">
                  <c:v>279.6573466892624</c:v>
                </c:pt>
                <c:pt idx="1612">
                  <c:v>279.21243430898915</c:v>
                </c:pt>
                <c:pt idx="1613">
                  <c:v>279.39598098683064</c:v>
                </c:pt>
                <c:pt idx="1614">
                  <c:v>279.19985932284152</c:v>
                </c:pt>
                <c:pt idx="1615">
                  <c:v>279.02600844377054</c:v>
                </c:pt>
                <c:pt idx="1616">
                  <c:v>278.84468320887976</c:v>
                </c:pt>
                <c:pt idx="1617">
                  <c:v>278.6633606515847</c:v>
                </c:pt>
                <c:pt idx="1618">
                  <c:v>278.4695174161476</c:v>
                </c:pt>
                <c:pt idx="1619">
                  <c:v>278.26993563620221</c:v>
                </c:pt>
                <c:pt idx="1620">
                  <c:v>278.09262949327876</c:v>
                </c:pt>
                <c:pt idx="1621">
                  <c:v>277.8899664268306</c:v>
                </c:pt>
                <c:pt idx="1622">
                  <c:v>277.70862830994542</c:v>
                </c:pt>
                <c:pt idx="1623">
                  <c:v>277.52417941019132</c:v>
                </c:pt>
                <c:pt idx="1624">
                  <c:v>277.34753302527326</c:v>
                </c:pt>
                <c:pt idx="1625">
                  <c:v>277.15893284043716</c:v>
                </c:pt>
                <c:pt idx="1626">
                  <c:v>276.97762411942625</c:v>
                </c:pt>
                <c:pt idx="1627">
                  <c:v>276.78480702071033</c:v>
                </c:pt>
                <c:pt idx="1628">
                  <c:v>276.57370067803271</c:v>
                </c:pt>
                <c:pt idx="1629">
                  <c:v>276.3774832387158</c:v>
                </c:pt>
                <c:pt idx="1630">
                  <c:v>276.16895665833334</c:v>
                </c:pt>
                <c:pt idx="1631">
                  <c:v>275.95768435434428</c:v>
                </c:pt>
                <c:pt idx="1632">
                  <c:v>275.74013448221314</c:v>
                </c:pt>
                <c:pt idx="1633">
                  <c:v>275.51564486595629</c:v>
                </c:pt>
                <c:pt idx="1634">
                  <c:v>275.29347489336067</c:v>
                </c:pt>
                <c:pt idx="1635">
                  <c:v>275.07854930486343</c:v>
                </c:pt>
                <c:pt idx="1636">
                  <c:v>274.87016931959022</c:v>
                </c:pt>
                <c:pt idx="1637">
                  <c:v>274.66019472530064</c:v>
                </c:pt>
                <c:pt idx="1638">
                  <c:v>274.44119312191265</c:v>
                </c:pt>
                <c:pt idx="1639">
                  <c:v>274.19538627185807</c:v>
                </c:pt>
                <c:pt idx="1640">
                  <c:v>273.90133678885257</c:v>
                </c:pt>
                <c:pt idx="1641">
                  <c:v>273.36492288863406</c:v>
                </c:pt>
                <c:pt idx="1642">
                  <c:v>272.90130649669408</c:v>
                </c:pt>
                <c:pt idx="1643">
                  <c:v>272.67918529461753</c:v>
                </c:pt>
                <c:pt idx="1644">
                  <c:v>272.30393708051923</c:v>
                </c:pt>
                <c:pt idx="1645">
                  <c:v>272.34552817292354</c:v>
                </c:pt>
                <c:pt idx="1646">
                  <c:v>272.53777683584707</c:v>
                </c:pt>
                <c:pt idx="1647">
                  <c:v>272.71826939426234</c:v>
                </c:pt>
                <c:pt idx="1648">
                  <c:v>272.88866881021869</c:v>
                </c:pt>
                <c:pt idx="1649">
                  <c:v>272.62577214554653</c:v>
                </c:pt>
                <c:pt idx="1650">
                  <c:v>272.35000326732251</c:v>
                </c:pt>
                <c:pt idx="1651">
                  <c:v>272.10357751871595</c:v>
                </c:pt>
                <c:pt idx="1652">
                  <c:v>271.84834485830606</c:v>
                </c:pt>
                <c:pt idx="1653">
                  <c:v>271.59067230229505</c:v>
                </c:pt>
                <c:pt idx="1654">
                  <c:v>271.32239113081965</c:v>
                </c:pt>
                <c:pt idx="1655">
                  <c:v>271.04106514303271</c:v>
                </c:pt>
                <c:pt idx="1656">
                  <c:v>270.77967230262288</c:v>
                </c:pt>
                <c:pt idx="1657">
                  <c:v>270.53235944322398</c:v>
                </c:pt>
                <c:pt idx="1658">
                  <c:v>270.29265128677588</c:v>
                </c:pt>
                <c:pt idx="1659">
                  <c:v>270.0382944388524</c:v>
                </c:pt>
                <c:pt idx="1660">
                  <c:v>269.7767612025682</c:v>
                </c:pt>
                <c:pt idx="1661">
                  <c:v>269.51714754887973</c:v>
                </c:pt>
                <c:pt idx="1662">
                  <c:v>269.26270482838788</c:v>
                </c:pt>
                <c:pt idx="1663">
                  <c:v>269.01799556423492</c:v>
                </c:pt>
                <c:pt idx="1664">
                  <c:v>268.78196008961743</c:v>
                </c:pt>
                <c:pt idx="1665">
                  <c:v>268.54074045248632</c:v>
                </c:pt>
                <c:pt idx="1666">
                  <c:v>268.29650740590159</c:v>
                </c:pt>
                <c:pt idx="1667">
                  <c:v>268.0397569517213</c:v>
                </c:pt>
                <c:pt idx="1668">
                  <c:v>267.78511492071033</c:v>
                </c:pt>
                <c:pt idx="1669">
                  <c:v>267.50279161516391</c:v>
                </c:pt>
                <c:pt idx="1670">
                  <c:v>267.22491826680323</c:v>
                </c:pt>
                <c:pt idx="1671">
                  <c:v>267.01679913915297</c:v>
                </c:pt>
                <c:pt idx="1672">
                  <c:v>266.73769184945354</c:v>
                </c:pt>
                <c:pt idx="1673">
                  <c:v>266.2600282979235</c:v>
                </c:pt>
                <c:pt idx="1674">
                  <c:v>265.84455509043715</c:v>
                </c:pt>
                <c:pt idx="1675">
                  <c:v>265.57758631010933</c:v>
                </c:pt>
                <c:pt idx="1676">
                  <c:v>265.29964202827875</c:v>
                </c:pt>
                <c:pt idx="1677">
                  <c:v>265.01748734456282</c:v>
                </c:pt>
                <c:pt idx="1678">
                  <c:v>264.76030767499998</c:v>
                </c:pt>
                <c:pt idx="1679">
                  <c:v>264.48223436191262</c:v>
                </c:pt>
                <c:pt idx="1680">
                  <c:v>264.19731093161209</c:v>
                </c:pt>
                <c:pt idx="1681">
                  <c:v>263.96084173847004</c:v>
                </c:pt>
                <c:pt idx="1682">
                  <c:v>263.71663871027329</c:v>
                </c:pt>
                <c:pt idx="1683">
                  <c:v>263.43854146161209</c:v>
                </c:pt>
                <c:pt idx="1684">
                  <c:v>263.0011500453279</c:v>
                </c:pt>
                <c:pt idx="1685">
                  <c:v>262.59230627311484</c:v>
                </c:pt>
                <c:pt idx="1686">
                  <c:v>262.17409244625691</c:v>
                </c:pt>
                <c:pt idx="1687">
                  <c:v>261.74071533797826</c:v>
                </c:pt>
                <c:pt idx="1688">
                  <c:v>261.47493853989079</c:v>
                </c:pt>
                <c:pt idx="1689">
                  <c:v>261.20970270338807</c:v>
                </c:pt>
                <c:pt idx="1690">
                  <c:v>260.9397094834153</c:v>
                </c:pt>
                <c:pt idx="1691">
                  <c:v>260.68066856303284</c:v>
                </c:pt>
                <c:pt idx="1692">
                  <c:v>260.4385743195902</c:v>
                </c:pt>
                <c:pt idx="1693">
                  <c:v>260.1937653548361</c:v>
                </c:pt>
                <c:pt idx="1694">
                  <c:v>259.9362403600274</c:v>
                </c:pt>
                <c:pt idx="1695">
                  <c:v>259.66898007590169</c:v>
                </c:pt>
                <c:pt idx="1696">
                  <c:v>259.40446679319678</c:v>
                </c:pt>
                <c:pt idx="1697">
                  <c:v>259.12301770478143</c:v>
                </c:pt>
                <c:pt idx="1698">
                  <c:v>258.84552448483606</c:v>
                </c:pt>
                <c:pt idx="1699">
                  <c:v>258.57927445013661</c:v>
                </c:pt>
                <c:pt idx="1700">
                  <c:v>258.30955008756831</c:v>
                </c:pt>
                <c:pt idx="1701">
                  <c:v>258.02653637800546</c:v>
                </c:pt>
                <c:pt idx="1702">
                  <c:v>257.7059600800273</c:v>
                </c:pt>
                <c:pt idx="1703">
                  <c:v>257.35364642663933</c:v>
                </c:pt>
                <c:pt idx="1704">
                  <c:v>256.85602111775955</c:v>
                </c:pt>
                <c:pt idx="1705">
                  <c:v>256.55102939177601</c:v>
                </c:pt>
                <c:pt idx="1706">
                  <c:v>256.39263521371589</c:v>
                </c:pt>
                <c:pt idx="1707">
                  <c:v>256.08681905538253</c:v>
                </c:pt>
                <c:pt idx="1708">
                  <c:v>256.33294125759562</c:v>
                </c:pt>
                <c:pt idx="1709">
                  <c:v>256.5789125280055</c:v>
                </c:pt>
                <c:pt idx="1710">
                  <c:v>256.26968155918036</c:v>
                </c:pt>
                <c:pt idx="1711">
                  <c:v>256.00775504989076</c:v>
                </c:pt>
                <c:pt idx="1712">
                  <c:v>255.71045495428967</c:v>
                </c:pt>
                <c:pt idx="1713">
                  <c:v>255.42588647150279</c:v>
                </c:pt>
                <c:pt idx="1714">
                  <c:v>255.15240848019135</c:v>
                </c:pt>
                <c:pt idx="1715">
                  <c:v>254.87626676836078</c:v>
                </c:pt>
                <c:pt idx="1716">
                  <c:v>254.58991457565585</c:v>
                </c:pt>
                <c:pt idx="1717">
                  <c:v>254.29699793456294</c:v>
                </c:pt>
                <c:pt idx="1718">
                  <c:v>254.00069471923507</c:v>
                </c:pt>
                <c:pt idx="1719">
                  <c:v>253.68967622743179</c:v>
                </c:pt>
                <c:pt idx="1720">
                  <c:v>253.39087012431708</c:v>
                </c:pt>
                <c:pt idx="1721">
                  <c:v>253.09086902969955</c:v>
                </c:pt>
                <c:pt idx="1722">
                  <c:v>252.7866882560657</c:v>
                </c:pt>
                <c:pt idx="1723">
                  <c:v>252.47411767961759</c:v>
                </c:pt>
                <c:pt idx="1724">
                  <c:v>252.17117943502743</c:v>
                </c:pt>
                <c:pt idx="1725">
                  <c:v>251.85774510144819</c:v>
                </c:pt>
                <c:pt idx="1726">
                  <c:v>251.54753390909843</c:v>
                </c:pt>
                <c:pt idx="1727">
                  <c:v>251.25863908401644</c:v>
                </c:pt>
                <c:pt idx="1728">
                  <c:v>250.96282808163943</c:v>
                </c:pt>
                <c:pt idx="1729">
                  <c:v>250.66268821655743</c:v>
                </c:pt>
                <c:pt idx="1730">
                  <c:v>250.34232008868858</c:v>
                </c:pt>
                <c:pt idx="1731">
                  <c:v>249.99705857081975</c:v>
                </c:pt>
                <c:pt idx="1732">
                  <c:v>249.38885224740443</c:v>
                </c:pt>
                <c:pt idx="1733">
                  <c:v>248.82792103338804</c:v>
                </c:pt>
                <c:pt idx="1734">
                  <c:v>248.55438621557383</c:v>
                </c:pt>
                <c:pt idx="1735">
                  <c:v>248.68337384642078</c:v>
                </c:pt>
                <c:pt idx="1736">
                  <c:v>248.79324081387983</c:v>
                </c:pt>
                <c:pt idx="1737">
                  <c:v>248.4735973271585</c:v>
                </c:pt>
                <c:pt idx="1738">
                  <c:v>248.14446781046453</c:v>
                </c:pt>
                <c:pt idx="1739">
                  <c:v>247.8340235485793</c:v>
                </c:pt>
                <c:pt idx="1740">
                  <c:v>247.52403410825144</c:v>
                </c:pt>
                <c:pt idx="1741">
                  <c:v>247.22032095603831</c:v>
                </c:pt>
                <c:pt idx="1742">
                  <c:v>246.91933139806017</c:v>
                </c:pt>
                <c:pt idx="1743">
                  <c:v>246.67453593062845</c:v>
                </c:pt>
                <c:pt idx="1744">
                  <c:v>246.40494280754103</c:v>
                </c:pt>
                <c:pt idx="1745">
                  <c:v>246.12521735568308</c:v>
                </c:pt>
                <c:pt idx="1746">
                  <c:v>245.80939082890711</c:v>
                </c:pt>
                <c:pt idx="1747">
                  <c:v>245.51136265980873</c:v>
                </c:pt>
                <c:pt idx="1748">
                  <c:v>245.22929927336065</c:v>
                </c:pt>
                <c:pt idx="1749">
                  <c:v>244.94728437346996</c:v>
                </c:pt>
                <c:pt idx="1750">
                  <c:v>244.65554369560112</c:v>
                </c:pt>
                <c:pt idx="1751">
                  <c:v>244.34200771527318</c:v>
                </c:pt>
                <c:pt idx="1752">
                  <c:v>244.04665350265032</c:v>
                </c:pt>
                <c:pt idx="1753">
                  <c:v>243.73731335180335</c:v>
                </c:pt>
                <c:pt idx="1754">
                  <c:v>243.44063078245907</c:v>
                </c:pt>
                <c:pt idx="1755">
                  <c:v>243.15313317387981</c:v>
                </c:pt>
                <c:pt idx="1756">
                  <c:v>242.86306278248631</c:v>
                </c:pt>
                <c:pt idx="1757">
                  <c:v>242.56019080846991</c:v>
                </c:pt>
                <c:pt idx="1758">
                  <c:v>242.25856390546448</c:v>
                </c:pt>
                <c:pt idx="1759">
                  <c:v>241.95407051226786</c:v>
                </c:pt>
                <c:pt idx="1760">
                  <c:v>241.64636248814216</c:v>
                </c:pt>
                <c:pt idx="1761">
                  <c:v>241.34932961409848</c:v>
                </c:pt>
                <c:pt idx="1762">
                  <c:v>241.09420302172146</c:v>
                </c:pt>
                <c:pt idx="1763">
                  <c:v>240.80572002256844</c:v>
                </c:pt>
                <c:pt idx="1764">
                  <c:v>240.479331021093</c:v>
                </c:pt>
                <c:pt idx="1765">
                  <c:v>239.98219607363393</c:v>
                </c:pt>
                <c:pt idx="1766">
                  <c:v>240.04433870530059</c:v>
                </c:pt>
                <c:pt idx="1767">
                  <c:v>239.70838411423503</c:v>
                </c:pt>
                <c:pt idx="1768">
                  <c:v>239.37969937420766</c:v>
                </c:pt>
                <c:pt idx="1769">
                  <c:v>239.05915430092892</c:v>
                </c:pt>
                <c:pt idx="1770">
                  <c:v>238.74900874527319</c:v>
                </c:pt>
                <c:pt idx="1771">
                  <c:v>238.42053752937156</c:v>
                </c:pt>
                <c:pt idx="1772">
                  <c:v>238.1494387296448</c:v>
                </c:pt>
                <c:pt idx="1773">
                  <c:v>237.92423235125676</c:v>
                </c:pt>
                <c:pt idx="1774">
                  <c:v>237.66229355830598</c:v>
                </c:pt>
                <c:pt idx="1775">
                  <c:v>237.4075139367759</c:v>
                </c:pt>
                <c:pt idx="1776">
                  <c:v>237.16820412163935</c:v>
                </c:pt>
                <c:pt idx="1777">
                  <c:v>236.92728773956284</c:v>
                </c:pt>
                <c:pt idx="1778">
                  <c:v>236.66550496568303</c:v>
                </c:pt>
                <c:pt idx="1779">
                  <c:v>236.40987753527324</c:v>
                </c:pt>
                <c:pt idx="1780">
                  <c:v>236.1429241721585</c:v>
                </c:pt>
                <c:pt idx="1781">
                  <c:v>235.85917882224041</c:v>
                </c:pt>
                <c:pt idx="1782">
                  <c:v>235.58084539702179</c:v>
                </c:pt>
                <c:pt idx="1783">
                  <c:v>235.31604194918029</c:v>
                </c:pt>
                <c:pt idx="1784">
                  <c:v>235.04758570959009</c:v>
                </c:pt>
                <c:pt idx="1785">
                  <c:v>234.7697503229781</c:v>
                </c:pt>
                <c:pt idx="1786">
                  <c:v>234.49766993636615</c:v>
                </c:pt>
                <c:pt idx="1787">
                  <c:v>234.22452117494538</c:v>
                </c:pt>
                <c:pt idx="1788">
                  <c:v>233.93860978019126</c:v>
                </c:pt>
                <c:pt idx="1789">
                  <c:v>233.66006152207649</c:v>
                </c:pt>
                <c:pt idx="1790">
                  <c:v>233.39425257306013</c:v>
                </c:pt>
                <c:pt idx="1791">
                  <c:v>233.12095304740444</c:v>
                </c:pt>
                <c:pt idx="1792">
                  <c:v>232.83841054931702</c:v>
                </c:pt>
                <c:pt idx="1793">
                  <c:v>232.55834574704926</c:v>
                </c:pt>
                <c:pt idx="1794">
                  <c:v>232.02572408822411</c:v>
                </c:pt>
                <c:pt idx="1795">
                  <c:v>231.75998065344274</c:v>
                </c:pt>
                <c:pt idx="1796">
                  <c:v>231.50267557562856</c:v>
                </c:pt>
                <c:pt idx="1797">
                  <c:v>230.8549659967488</c:v>
                </c:pt>
                <c:pt idx="1798">
                  <c:v>230.58212646554657</c:v>
                </c:pt>
                <c:pt idx="1799">
                  <c:v>230.29338624196743</c:v>
                </c:pt>
                <c:pt idx="1800">
                  <c:v>230.01184358415313</c:v>
                </c:pt>
                <c:pt idx="1801">
                  <c:v>229.73934955125699</c:v>
                </c:pt>
                <c:pt idx="1802">
                  <c:v>229.5013843584974</c:v>
                </c:pt>
                <c:pt idx="1803">
                  <c:v>229.23753784407117</c:v>
                </c:pt>
                <c:pt idx="1804">
                  <c:v>228.99103238248651</c:v>
                </c:pt>
                <c:pt idx="1805">
                  <c:v>228.73949135390728</c:v>
                </c:pt>
                <c:pt idx="1806">
                  <c:v>228.47629411521871</c:v>
                </c:pt>
                <c:pt idx="1807">
                  <c:v>228.20317863295097</c:v>
                </c:pt>
                <c:pt idx="1808">
                  <c:v>227.90599792521866</c:v>
                </c:pt>
                <c:pt idx="1809">
                  <c:v>227.61605561718588</c:v>
                </c:pt>
                <c:pt idx="1810">
                  <c:v>227.33748403887992</c:v>
                </c:pt>
                <c:pt idx="1811">
                  <c:v>227.07946614035532</c:v>
                </c:pt>
                <c:pt idx="1812">
                  <c:v>226.79986611614763</c:v>
                </c:pt>
                <c:pt idx="1813">
                  <c:v>226.50811303081977</c:v>
                </c:pt>
                <c:pt idx="1814">
                  <c:v>226.20284094215859</c:v>
                </c:pt>
                <c:pt idx="1815">
                  <c:v>225.9151936719947</c:v>
                </c:pt>
                <c:pt idx="1816">
                  <c:v>225.57541883918043</c:v>
                </c:pt>
                <c:pt idx="1817">
                  <c:v>225.24336335262308</c:v>
                </c:pt>
                <c:pt idx="1818">
                  <c:v>224.93056816759574</c:v>
                </c:pt>
                <c:pt idx="1819">
                  <c:v>224.6177729825684</c:v>
                </c:pt>
                <c:pt idx="1820">
                  <c:v>224.30497779754106</c:v>
                </c:pt>
                <c:pt idx="1821">
                  <c:v>223.99218261251377</c:v>
                </c:pt>
                <c:pt idx="1822">
                  <c:v>223.41909863849739</c:v>
                </c:pt>
                <c:pt idx="1823">
                  <c:v>222.81299301357933</c:v>
                </c:pt>
                <c:pt idx="1824">
                  <c:v>222.44782172797821</c:v>
                </c:pt>
                <c:pt idx="1825">
                  <c:v>222.17554235898911</c:v>
                </c:pt>
                <c:pt idx="1826">
                  <c:v>221.90560351975412</c:v>
                </c:pt>
                <c:pt idx="1827">
                  <c:v>221.62630213120221</c:v>
                </c:pt>
                <c:pt idx="1828">
                  <c:v>221.81061696644809</c:v>
                </c:pt>
                <c:pt idx="1829">
                  <c:v>222.0459756765847</c:v>
                </c:pt>
                <c:pt idx="1830">
                  <c:v>221.72514565934424</c:v>
                </c:pt>
                <c:pt idx="1831">
                  <c:v>221.41413614598355</c:v>
                </c:pt>
                <c:pt idx="1832">
                  <c:v>221.1537295557103</c:v>
                </c:pt>
                <c:pt idx="1833">
                  <c:v>220.90191209366111</c:v>
                </c:pt>
                <c:pt idx="1834">
                  <c:v>220.64266765046443</c:v>
                </c:pt>
                <c:pt idx="1835">
                  <c:v>220.37013795636605</c:v>
                </c:pt>
                <c:pt idx="1836">
                  <c:v>220.04394795333329</c:v>
                </c:pt>
                <c:pt idx="1837">
                  <c:v>219.72051691669401</c:v>
                </c:pt>
                <c:pt idx="1838">
                  <c:v>219.41318560333335</c:v>
                </c:pt>
                <c:pt idx="1839">
                  <c:v>219.13394443836063</c:v>
                </c:pt>
                <c:pt idx="1840">
                  <c:v>218.86746203592898</c:v>
                </c:pt>
                <c:pt idx="1841">
                  <c:v>218.57302265524589</c:v>
                </c:pt>
                <c:pt idx="1842">
                  <c:v>218.28386299109286</c:v>
                </c:pt>
                <c:pt idx="1843">
                  <c:v>217.9991189971858</c:v>
                </c:pt>
                <c:pt idx="1844">
                  <c:v>217.6900832577596</c:v>
                </c:pt>
                <c:pt idx="1845">
                  <c:v>217.39572879308747</c:v>
                </c:pt>
                <c:pt idx="1846">
                  <c:v>217.16358532486348</c:v>
                </c:pt>
                <c:pt idx="1847">
                  <c:v>216.92892317456293</c:v>
                </c:pt>
                <c:pt idx="1848">
                  <c:v>216.69140216341532</c:v>
                </c:pt>
                <c:pt idx="1849">
                  <c:v>216.44144966825138</c:v>
                </c:pt>
                <c:pt idx="1850">
                  <c:v>216.19174081068306</c:v>
                </c:pt>
                <c:pt idx="1851">
                  <c:v>215.94247474349729</c:v>
                </c:pt>
                <c:pt idx="1852">
                  <c:v>215.70509098573774</c:v>
                </c:pt>
                <c:pt idx="1853">
                  <c:v>215.48298338633882</c:v>
                </c:pt>
                <c:pt idx="1854">
                  <c:v>215.25115194557384</c:v>
                </c:pt>
                <c:pt idx="1855">
                  <c:v>214.99133163027327</c:v>
                </c:pt>
                <c:pt idx="1856">
                  <c:v>214.48800236500003</c:v>
                </c:pt>
                <c:pt idx="1857">
                  <c:v>214.04507704062846</c:v>
                </c:pt>
                <c:pt idx="1858">
                  <c:v>214.19361963423501</c:v>
                </c:pt>
                <c:pt idx="1859">
                  <c:v>213.94837191002736</c:v>
                </c:pt>
                <c:pt idx="1860">
                  <c:v>213.73301998046452</c:v>
                </c:pt>
                <c:pt idx="1861">
                  <c:v>213.49495011797822</c:v>
                </c:pt>
                <c:pt idx="1862">
                  <c:v>213.25263656505464</c:v>
                </c:pt>
                <c:pt idx="1863">
                  <c:v>213.01569771366118</c:v>
                </c:pt>
                <c:pt idx="1864">
                  <c:v>212.85073481218578</c:v>
                </c:pt>
                <c:pt idx="1865">
                  <c:v>212.64141482207648</c:v>
                </c:pt>
                <c:pt idx="1866">
                  <c:v>212.41721899885243</c:v>
                </c:pt>
                <c:pt idx="1867">
                  <c:v>212.20357925633874</c:v>
                </c:pt>
                <c:pt idx="1868">
                  <c:v>211.98380723770487</c:v>
                </c:pt>
                <c:pt idx="1869">
                  <c:v>211.76188056795084</c:v>
                </c:pt>
                <c:pt idx="1870">
                  <c:v>211.52504478601091</c:v>
                </c:pt>
                <c:pt idx="1871">
                  <c:v>211.29257445259557</c:v>
                </c:pt>
                <c:pt idx="1872">
                  <c:v>211.05598350874314</c:v>
                </c:pt>
                <c:pt idx="1873">
                  <c:v>210.82478177972669</c:v>
                </c:pt>
                <c:pt idx="1874">
                  <c:v>210.61084464281416</c:v>
                </c:pt>
                <c:pt idx="1875">
                  <c:v>210.39650764830597</c:v>
                </c:pt>
                <c:pt idx="1876">
                  <c:v>210.16790129519123</c:v>
                </c:pt>
                <c:pt idx="1877">
                  <c:v>209.93712168076502</c:v>
                </c:pt>
                <c:pt idx="1878">
                  <c:v>209.72875651314203</c:v>
                </c:pt>
                <c:pt idx="1879">
                  <c:v>209.52454478387975</c:v>
                </c:pt>
                <c:pt idx="1880">
                  <c:v>209.32271873483606</c:v>
                </c:pt>
                <c:pt idx="1881">
                  <c:v>209.13441355393439</c:v>
                </c:pt>
                <c:pt idx="1882">
                  <c:v>208.94460520366115</c:v>
                </c:pt>
                <c:pt idx="1883">
                  <c:v>208.70118205562835</c:v>
                </c:pt>
                <c:pt idx="1884">
                  <c:v>208.20747625942622</c:v>
                </c:pt>
                <c:pt idx="1885">
                  <c:v>207.74264089486337</c:v>
                </c:pt>
                <c:pt idx="1886">
                  <c:v>207.88127009806007</c:v>
                </c:pt>
                <c:pt idx="1887">
                  <c:v>208.20305718172136</c:v>
                </c:pt>
                <c:pt idx="1888">
                  <c:v>207.2691458069672</c:v>
                </c:pt>
                <c:pt idx="1889">
                  <c:v>207.66945860360653</c:v>
                </c:pt>
                <c:pt idx="1890">
                  <c:v>207.57708148076509</c:v>
                </c:pt>
                <c:pt idx="1891">
                  <c:v>207.48702758789628</c:v>
                </c:pt>
                <c:pt idx="1892">
                  <c:v>207.38340277882526</c:v>
                </c:pt>
                <c:pt idx="1893">
                  <c:v>207.21565111847016</c:v>
                </c:pt>
                <c:pt idx="1894">
                  <c:v>207.05156132560131</c:v>
                </c:pt>
                <c:pt idx="1895">
                  <c:v>206.73123490021882</c:v>
                </c:pt>
                <c:pt idx="1896">
                  <c:v>206.40731576581993</c:v>
                </c:pt>
                <c:pt idx="1897">
                  <c:v>206.09017962489094</c:v>
                </c:pt>
                <c:pt idx="1898">
                  <c:v>205.76349693800569</c:v>
                </c:pt>
                <c:pt idx="1899">
                  <c:v>205.43548675571057</c:v>
                </c:pt>
                <c:pt idx="1900">
                  <c:v>205.09366083453565</c:v>
                </c:pt>
                <c:pt idx="1901">
                  <c:v>204.75357459732257</c:v>
                </c:pt>
                <c:pt idx="1902">
                  <c:v>204.42870451923508</c:v>
                </c:pt>
                <c:pt idx="1903">
                  <c:v>204.09917484633891</c:v>
                </c:pt>
                <c:pt idx="1904">
                  <c:v>203.76217349732258</c:v>
                </c:pt>
                <c:pt idx="1905">
                  <c:v>203.43293884576519</c:v>
                </c:pt>
                <c:pt idx="1906">
                  <c:v>203.10458607893457</c:v>
                </c:pt>
                <c:pt idx="1907">
                  <c:v>202.77534634598376</c:v>
                </c:pt>
                <c:pt idx="1908">
                  <c:v>202.44917084316958</c:v>
                </c:pt>
                <c:pt idx="1909">
                  <c:v>202.14240681838817</c:v>
                </c:pt>
                <c:pt idx="1910">
                  <c:v>201.83159233584715</c:v>
                </c:pt>
                <c:pt idx="1911">
                  <c:v>201.50928446442637</c:v>
                </c:pt>
                <c:pt idx="1912">
                  <c:v>201.17540816158487</c:v>
                </c:pt>
                <c:pt idx="1913">
                  <c:v>201.03422618606572</c:v>
                </c:pt>
                <c:pt idx="1914">
                  <c:v>200.7579915721586</c:v>
                </c:pt>
                <c:pt idx="1915">
                  <c:v>200.48175695825157</c:v>
                </c:pt>
                <c:pt idx="1916">
                  <c:v>200.20552234434442</c:v>
                </c:pt>
                <c:pt idx="1917">
                  <c:v>200.3287254152734</c:v>
                </c:pt>
                <c:pt idx="1918">
                  <c:v>200.42855578286901</c:v>
                </c:pt>
                <c:pt idx="1919">
                  <c:v>200.51737388882529</c:v>
                </c:pt>
                <c:pt idx="1920">
                  <c:v>200.73934759306019</c:v>
                </c:pt>
                <c:pt idx="1921">
                  <c:v>200.95824585505474</c:v>
                </c:pt>
                <c:pt idx="1922">
                  <c:v>201.17869074024597</c:v>
                </c:pt>
                <c:pt idx="1923">
                  <c:v>200.86973328584708</c:v>
                </c:pt>
                <c:pt idx="1924">
                  <c:v>200.58049388639347</c:v>
                </c:pt>
                <c:pt idx="1925">
                  <c:v>200.30329729068308</c:v>
                </c:pt>
                <c:pt idx="1926">
                  <c:v>199.99850961215847</c:v>
                </c:pt>
                <c:pt idx="1927">
                  <c:v>199.69224892368854</c:v>
                </c:pt>
                <c:pt idx="1928">
                  <c:v>199.35522935625684</c:v>
                </c:pt>
                <c:pt idx="1929">
                  <c:v>199.02206954243164</c:v>
                </c:pt>
                <c:pt idx="1930">
                  <c:v>198.70478691918024</c:v>
                </c:pt>
                <c:pt idx="1931">
                  <c:v>198.38407444653001</c:v>
                </c:pt>
                <c:pt idx="1932">
                  <c:v>198.05976065557371</c:v>
                </c:pt>
                <c:pt idx="1933">
                  <c:v>197.67328276573764</c:v>
                </c:pt>
                <c:pt idx="1934">
                  <c:v>197.29817487177581</c:v>
                </c:pt>
                <c:pt idx="1935">
                  <c:v>196.93586973672114</c:v>
                </c:pt>
                <c:pt idx="1936">
                  <c:v>196.58462644983592</c:v>
                </c:pt>
                <c:pt idx="1937">
                  <c:v>196.26260599939874</c:v>
                </c:pt>
                <c:pt idx="1938">
                  <c:v>195.94058554896151</c:v>
                </c:pt>
                <c:pt idx="1939">
                  <c:v>195.59836970363367</c:v>
                </c:pt>
                <c:pt idx="1940">
                  <c:v>195.25177347341508</c:v>
                </c:pt>
                <c:pt idx="1941">
                  <c:v>194.9064926589069</c:v>
                </c:pt>
                <c:pt idx="1942">
                  <c:v>194.56380889393427</c:v>
                </c:pt>
                <c:pt idx="1943">
                  <c:v>194.28510769139331</c:v>
                </c:pt>
                <c:pt idx="1944">
                  <c:v>194.00640648885238</c:v>
                </c:pt>
                <c:pt idx="1945">
                  <c:v>193.66624148838787</c:v>
                </c:pt>
                <c:pt idx="1946">
                  <c:v>193.09860879565568</c:v>
                </c:pt>
                <c:pt idx="1947">
                  <c:v>193.0535304103278</c:v>
                </c:pt>
                <c:pt idx="1948">
                  <c:v>192.60086031431683</c:v>
                </c:pt>
                <c:pt idx="1949">
                  <c:v>192.16233110300536</c:v>
                </c:pt>
                <c:pt idx="1950">
                  <c:v>191.7230237858742</c:v>
                </c:pt>
                <c:pt idx="1951">
                  <c:v>191.31362009754093</c:v>
                </c:pt>
                <c:pt idx="1952">
                  <c:v>190.88679641338794</c:v>
                </c:pt>
                <c:pt idx="1953">
                  <c:v>190.47647725499999</c:v>
                </c:pt>
                <c:pt idx="1954">
                  <c:v>190.082637843388</c:v>
                </c:pt>
                <c:pt idx="1955">
                  <c:v>189.70548713786889</c:v>
                </c:pt>
                <c:pt idx="1956">
                  <c:v>189.29880678833334</c:v>
                </c:pt>
                <c:pt idx="1957">
                  <c:v>188.89212643879776</c:v>
                </c:pt>
                <c:pt idx="1958">
                  <c:v>188.4854460892623</c:v>
                </c:pt>
                <c:pt idx="1959">
                  <c:v>188.06789106464484</c:v>
                </c:pt>
                <c:pt idx="1960">
                  <c:v>187.63160465090169</c:v>
                </c:pt>
                <c:pt idx="1961">
                  <c:v>187.19661258002736</c:v>
                </c:pt>
                <c:pt idx="1962">
                  <c:v>186.75860319010931</c:v>
                </c:pt>
                <c:pt idx="1963">
                  <c:v>186.32475131374323</c:v>
                </c:pt>
                <c:pt idx="1964">
                  <c:v>185.90144923087436</c:v>
                </c:pt>
                <c:pt idx="1965">
                  <c:v>185.49770227079239</c:v>
                </c:pt>
                <c:pt idx="1966">
                  <c:v>185.09344747459025</c:v>
                </c:pt>
                <c:pt idx="1967">
                  <c:v>184.68431979008204</c:v>
                </c:pt>
                <c:pt idx="1968">
                  <c:v>184.26372193762305</c:v>
                </c:pt>
                <c:pt idx="1969">
                  <c:v>183.84521352005473</c:v>
                </c:pt>
                <c:pt idx="1970">
                  <c:v>183.4321707363662</c:v>
                </c:pt>
                <c:pt idx="1971">
                  <c:v>183.02730137251373</c:v>
                </c:pt>
                <c:pt idx="1972">
                  <c:v>182.62989699519136</c:v>
                </c:pt>
                <c:pt idx="1973">
                  <c:v>182.22976342445364</c:v>
                </c:pt>
                <c:pt idx="1974">
                  <c:v>181.76534911601101</c:v>
                </c:pt>
                <c:pt idx="1975">
                  <c:v>181.11461440546455</c:v>
                </c:pt>
                <c:pt idx="1976">
                  <c:v>180.50820996680332</c:v>
                </c:pt>
                <c:pt idx="1977">
                  <c:v>179.94144380811483</c:v>
                </c:pt>
                <c:pt idx="1978">
                  <c:v>179.61332456510937</c:v>
                </c:pt>
                <c:pt idx="1979">
                  <c:v>178.89508483265033</c:v>
                </c:pt>
                <c:pt idx="1980">
                  <c:v>178.5681926085519</c:v>
                </c:pt>
                <c:pt idx="1981">
                  <c:v>178.22130346316939</c:v>
                </c:pt>
                <c:pt idx="1982">
                  <c:v>177.88188867360657</c:v>
                </c:pt>
                <c:pt idx="1983">
                  <c:v>177.53831120661204</c:v>
                </c:pt>
                <c:pt idx="1984">
                  <c:v>177.21861927890714</c:v>
                </c:pt>
                <c:pt idx="1985">
                  <c:v>176.9032956013115</c:v>
                </c:pt>
                <c:pt idx="1986">
                  <c:v>176.57361943540985</c:v>
                </c:pt>
                <c:pt idx="1987">
                  <c:v>176.24394326950821</c:v>
                </c:pt>
                <c:pt idx="1988">
                  <c:v>175.93249952625686</c:v>
                </c:pt>
                <c:pt idx="1989">
                  <c:v>175.62247359852461</c:v>
                </c:pt>
                <c:pt idx="1990">
                  <c:v>175.29748387090166</c:v>
                </c:pt>
                <c:pt idx="1991">
                  <c:v>174.96904893778691</c:v>
                </c:pt>
                <c:pt idx="1992">
                  <c:v>174.64498272683062</c:v>
                </c:pt>
                <c:pt idx="1993">
                  <c:v>174.34261467177598</c:v>
                </c:pt>
                <c:pt idx="1994">
                  <c:v>174.02854817387978</c:v>
                </c:pt>
                <c:pt idx="1995">
                  <c:v>173.69039084778692</c:v>
                </c:pt>
                <c:pt idx="1996">
                  <c:v>173.35639826718582</c:v>
                </c:pt>
                <c:pt idx="1997">
                  <c:v>173.01343896393445</c:v>
                </c:pt>
                <c:pt idx="1998">
                  <c:v>172.67395943683059</c:v>
                </c:pt>
                <c:pt idx="1999">
                  <c:v>172.34989694688522</c:v>
                </c:pt>
                <c:pt idx="2000">
                  <c:v>172.03332948715845</c:v>
                </c:pt>
                <c:pt idx="2001">
                  <c:v>171.71175522095626</c:v>
                </c:pt>
                <c:pt idx="2002">
                  <c:v>171.36890193147539</c:v>
                </c:pt>
                <c:pt idx="2003">
                  <c:v>170.99991087412567</c:v>
                </c:pt>
                <c:pt idx="2004">
                  <c:v>170.5781234545901</c:v>
                </c:pt>
                <c:pt idx="2005">
                  <c:v>169.94052775368849</c:v>
                </c:pt>
                <c:pt idx="2006">
                  <c:v>169.36128282989063</c:v>
                </c:pt>
                <c:pt idx="2007">
                  <c:v>169.04783122163929</c:v>
                </c:pt>
                <c:pt idx="2008">
                  <c:v>168.58969662614751</c:v>
                </c:pt>
                <c:pt idx="2009">
                  <c:v>168.10936689357922</c:v>
                </c:pt>
                <c:pt idx="2010">
                  <c:v>168.19428637387975</c:v>
                </c:pt>
                <c:pt idx="2011">
                  <c:v>167.85262897617483</c:v>
                </c:pt>
                <c:pt idx="2012">
                  <c:v>167.49869565136609</c:v>
                </c:pt>
                <c:pt idx="2013">
                  <c:v>167.14873085445353</c:v>
                </c:pt>
                <c:pt idx="2014">
                  <c:v>166.80623558084699</c:v>
                </c:pt>
                <c:pt idx="2015">
                  <c:v>166.46895203773221</c:v>
                </c:pt>
                <c:pt idx="2016">
                  <c:v>166.15702058229508</c:v>
                </c:pt>
                <c:pt idx="2017">
                  <c:v>165.80350390549179</c:v>
                </c:pt>
                <c:pt idx="2018">
                  <c:v>165.45621070540986</c:v>
                </c:pt>
                <c:pt idx="2019">
                  <c:v>165.09583952368854</c:v>
                </c:pt>
                <c:pt idx="2020">
                  <c:v>164.74362529803281</c:v>
                </c:pt>
                <c:pt idx="2021">
                  <c:v>164.4111524102459</c:v>
                </c:pt>
                <c:pt idx="2022">
                  <c:v>164.07275701655738</c:v>
                </c:pt>
                <c:pt idx="2023">
                  <c:v>163.73153353316943</c:v>
                </c:pt>
                <c:pt idx="2024">
                  <c:v>163.36926780155738</c:v>
                </c:pt>
                <c:pt idx="2025">
                  <c:v>163.01532126934427</c:v>
                </c:pt>
                <c:pt idx="2026">
                  <c:v>162.66313120945352</c:v>
                </c:pt>
                <c:pt idx="2027">
                  <c:v>162.31491324617485</c:v>
                </c:pt>
                <c:pt idx="2028">
                  <c:v>161.97395196803274</c:v>
                </c:pt>
                <c:pt idx="2029">
                  <c:v>161.63144992590159</c:v>
                </c:pt>
                <c:pt idx="2030">
                  <c:v>161.28558397792347</c:v>
                </c:pt>
                <c:pt idx="2031">
                  <c:v>160.93568426221313</c:v>
                </c:pt>
                <c:pt idx="2032">
                  <c:v>160.58872132754095</c:v>
                </c:pt>
                <c:pt idx="2033">
                  <c:v>160.22687798295081</c:v>
                </c:pt>
                <c:pt idx="2034">
                  <c:v>159.86952144538247</c:v>
                </c:pt>
                <c:pt idx="2035">
                  <c:v>159.55090465991802</c:v>
                </c:pt>
                <c:pt idx="2036">
                  <c:v>159.208443735847</c:v>
                </c:pt>
                <c:pt idx="2037">
                  <c:v>158.80906903677598</c:v>
                </c:pt>
                <c:pt idx="2038">
                  <c:v>158.2628046221858</c:v>
                </c:pt>
                <c:pt idx="2039">
                  <c:v>158.32374362879779</c:v>
                </c:pt>
                <c:pt idx="2040">
                  <c:v>158.53304901663932</c:v>
                </c:pt>
                <c:pt idx="2041">
                  <c:v>158.21341751658468</c:v>
                </c:pt>
                <c:pt idx="2042">
                  <c:v>157.91135500592895</c:v>
                </c:pt>
                <c:pt idx="2043">
                  <c:v>157.60423848778689</c:v>
                </c:pt>
                <c:pt idx="2044">
                  <c:v>157.45758782844263</c:v>
                </c:pt>
                <c:pt idx="2045">
                  <c:v>157.38074016407103</c:v>
                </c:pt>
                <c:pt idx="2046">
                  <c:v>157.30677932950817</c:v>
                </c:pt>
                <c:pt idx="2047">
                  <c:v>157.17796544472679</c:v>
                </c:pt>
                <c:pt idx="2048">
                  <c:v>157.05885261986342</c:v>
                </c:pt>
                <c:pt idx="2049">
                  <c:v>156.9456867209563</c:v>
                </c:pt>
                <c:pt idx="2050">
                  <c:v>156.82708401442625</c:v>
                </c:pt>
                <c:pt idx="2051">
                  <c:v>156.69265655658467</c:v>
                </c:pt>
                <c:pt idx="2052">
                  <c:v>156.55845846420763</c:v>
                </c:pt>
                <c:pt idx="2053">
                  <c:v>156.43109403617487</c:v>
                </c:pt>
                <c:pt idx="2054">
                  <c:v>156.13248577136611</c:v>
                </c:pt>
                <c:pt idx="2055">
                  <c:v>155.8375722333333</c:v>
                </c:pt>
                <c:pt idx="2056">
                  <c:v>155.55145179639339</c:v>
                </c:pt>
                <c:pt idx="2057">
                  <c:v>155.26579531527318</c:v>
                </c:pt>
                <c:pt idx="2058">
                  <c:v>154.97349759379779</c:v>
                </c:pt>
                <c:pt idx="2059">
                  <c:v>154.67939374713117</c:v>
                </c:pt>
                <c:pt idx="2060">
                  <c:v>154.39491494699456</c:v>
                </c:pt>
                <c:pt idx="2061">
                  <c:v>154.10646748847</c:v>
                </c:pt>
                <c:pt idx="2062">
                  <c:v>153.82226288513667</c:v>
                </c:pt>
                <c:pt idx="2063">
                  <c:v>153.55299924081973</c:v>
                </c:pt>
                <c:pt idx="2064">
                  <c:v>153.27193798562848</c:v>
                </c:pt>
                <c:pt idx="2065">
                  <c:v>152.96851512297823</c:v>
                </c:pt>
                <c:pt idx="2066">
                  <c:v>152.65642232540992</c:v>
                </c:pt>
                <c:pt idx="2067">
                  <c:v>152.34429011565578</c:v>
                </c:pt>
                <c:pt idx="2068">
                  <c:v>151.85892483792355</c:v>
                </c:pt>
                <c:pt idx="2069">
                  <c:v>151.43625071866123</c:v>
                </c:pt>
                <c:pt idx="2070">
                  <c:v>151.2250784003279</c:v>
                </c:pt>
                <c:pt idx="2071">
                  <c:v>151.42080786704921</c:v>
                </c:pt>
                <c:pt idx="2072">
                  <c:v>151.61310356625688</c:v>
                </c:pt>
                <c:pt idx="2073">
                  <c:v>151.94054447549186</c:v>
                </c:pt>
                <c:pt idx="2074">
                  <c:v>151.71311807213118</c:v>
                </c:pt>
                <c:pt idx="2075">
                  <c:v>151.50479721382516</c:v>
                </c:pt>
                <c:pt idx="2076">
                  <c:v>151.3037614051913</c:v>
                </c:pt>
                <c:pt idx="2077">
                  <c:v>151.06347018762298</c:v>
                </c:pt>
                <c:pt idx="2078">
                  <c:v>150.85691295505467</c:v>
                </c:pt>
                <c:pt idx="2079">
                  <c:v>150.64324971295085</c:v>
                </c:pt>
                <c:pt idx="2080">
                  <c:v>150.40778081270497</c:v>
                </c:pt>
                <c:pt idx="2081">
                  <c:v>150.17139366265033</c:v>
                </c:pt>
                <c:pt idx="2082">
                  <c:v>149.92745846382519</c:v>
                </c:pt>
                <c:pt idx="2083">
                  <c:v>149.69136081606564</c:v>
                </c:pt>
                <c:pt idx="2084">
                  <c:v>149.46680557989075</c:v>
                </c:pt>
                <c:pt idx="2085">
                  <c:v>149.24405565846996</c:v>
                </c:pt>
                <c:pt idx="2086">
                  <c:v>149.01062731683066</c:v>
                </c:pt>
                <c:pt idx="2087">
                  <c:v>148.76972238008204</c:v>
                </c:pt>
                <c:pt idx="2088">
                  <c:v>148.52144673745909</c:v>
                </c:pt>
                <c:pt idx="2089">
                  <c:v>148.27608387732244</c:v>
                </c:pt>
                <c:pt idx="2090">
                  <c:v>148.03552034898911</c:v>
                </c:pt>
                <c:pt idx="2091">
                  <c:v>147.81783028442621</c:v>
                </c:pt>
                <c:pt idx="2092">
                  <c:v>147.59452394311472</c:v>
                </c:pt>
                <c:pt idx="2093">
                  <c:v>147.36616349169395</c:v>
                </c:pt>
                <c:pt idx="2094">
                  <c:v>147.12096874549175</c:v>
                </c:pt>
                <c:pt idx="2095">
                  <c:v>146.86782505475406</c:v>
                </c:pt>
                <c:pt idx="2096">
                  <c:v>146.51606984849724</c:v>
                </c:pt>
                <c:pt idx="2097">
                  <c:v>146.19645330814208</c:v>
                </c:pt>
                <c:pt idx="2098">
                  <c:v>146.16604915418034</c:v>
                </c:pt>
                <c:pt idx="2099">
                  <c:v>145.91195008721311</c:v>
                </c:pt>
                <c:pt idx="2100">
                  <c:v>146.09059495308742</c:v>
                </c:pt>
                <c:pt idx="2101">
                  <c:v>145.85532230510927</c:v>
                </c:pt>
                <c:pt idx="2102">
                  <c:v>145.63097736418035</c:v>
                </c:pt>
                <c:pt idx="2103">
                  <c:v>145.39125335871586</c:v>
                </c:pt>
                <c:pt idx="2104">
                  <c:v>145.14739692860655</c:v>
                </c:pt>
                <c:pt idx="2105">
                  <c:v>144.9142490628962</c:v>
                </c:pt>
                <c:pt idx="2106">
                  <c:v>144.68121557571038</c:v>
                </c:pt>
                <c:pt idx="2107">
                  <c:v>144.46938054956286</c:v>
                </c:pt>
                <c:pt idx="2108">
                  <c:v>144.26233743472679</c:v>
                </c:pt>
                <c:pt idx="2109">
                  <c:v>143.98569176357924</c:v>
                </c:pt>
                <c:pt idx="2110">
                  <c:v>143.69336038693993</c:v>
                </c:pt>
                <c:pt idx="2111">
                  <c:v>143.40284211658468</c:v>
                </c:pt>
                <c:pt idx="2112">
                  <c:v>143.13883830852456</c:v>
                </c:pt>
                <c:pt idx="2113">
                  <c:v>142.86425557991802</c:v>
                </c:pt>
                <c:pt idx="2114">
                  <c:v>142.58810299795081</c:v>
                </c:pt>
                <c:pt idx="2115">
                  <c:v>142.30218550628413</c:v>
                </c:pt>
                <c:pt idx="2116">
                  <c:v>142.0195511866666</c:v>
                </c:pt>
                <c:pt idx="2117">
                  <c:v>141.73695801923492</c:v>
                </c:pt>
                <c:pt idx="2118">
                  <c:v>141.45724015601087</c:v>
                </c:pt>
                <c:pt idx="2119">
                  <c:v>141.19643247691252</c:v>
                </c:pt>
                <c:pt idx="2120">
                  <c:v>140.92190218508193</c:v>
                </c:pt>
                <c:pt idx="2121">
                  <c:v>140.62218938693982</c:v>
                </c:pt>
                <c:pt idx="2122">
                  <c:v>140.30894515756827</c:v>
                </c:pt>
                <c:pt idx="2123">
                  <c:v>139.99704191426227</c:v>
                </c:pt>
                <c:pt idx="2124">
                  <c:v>139.68870592360651</c:v>
                </c:pt>
                <c:pt idx="2125">
                  <c:v>139.38810109327864</c:v>
                </c:pt>
                <c:pt idx="2126">
                  <c:v>139.10993602928957</c:v>
                </c:pt>
                <c:pt idx="2127">
                  <c:v>138.81394624833325</c:v>
                </c:pt>
                <c:pt idx="2128">
                  <c:v>138.4850107963114</c:v>
                </c:pt>
                <c:pt idx="2129">
                  <c:v>137.9330755506557</c:v>
                </c:pt>
                <c:pt idx="2130">
                  <c:v>137.40073516956281</c:v>
                </c:pt>
                <c:pt idx="2131">
                  <c:v>136.94724006715845</c:v>
                </c:pt>
                <c:pt idx="2132">
                  <c:v>136.13531035002731</c:v>
                </c:pt>
                <c:pt idx="2133">
                  <c:v>135.34006276617487</c:v>
                </c:pt>
                <c:pt idx="2134">
                  <c:v>135.07371679240441</c:v>
                </c:pt>
                <c:pt idx="2135">
                  <c:v>134.80074078636616</c:v>
                </c:pt>
                <c:pt idx="2136">
                  <c:v>134.52671989920768</c:v>
                </c:pt>
                <c:pt idx="2137">
                  <c:v>134.30588005483611</c:v>
                </c:pt>
                <c:pt idx="2138">
                  <c:v>134.04232680202188</c:v>
                </c:pt>
                <c:pt idx="2139">
                  <c:v>133.74118002885245</c:v>
                </c:pt>
                <c:pt idx="2140">
                  <c:v>133.45886930032785</c:v>
                </c:pt>
                <c:pt idx="2141">
                  <c:v>133.17432406065569</c:v>
                </c:pt>
                <c:pt idx="2142">
                  <c:v>132.88011260800548</c:v>
                </c:pt>
                <c:pt idx="2143">
                  <c:v>132.56204080062844</c:v>
                </c:pt>
                <c:pt idx="2144">
                  <c:v>132.25458057319676</c:v>
                </c:pt>
                <c:pt idx="2145">
                  <c:v>131.94615095765027</c:v>
                </c:pt>
                <c:pt idx="2146">
                  <c:v>131.63438279114754</c:v>
                </c:pt>
                <c:pt idx="2147">
                  <c:v>131.34684182180331</c:v>
                </c:pt>
                <c:pt idx="2148">
                  <c:v>131.06041644404374</c:v>
                </c:pt>
                <c:pt idx="2149">
                  <c:v>130.76518573734973</c:v>
                </c:pt>
                <c:pt idx="2150">
                  <c:v>130.46757528338799</c:v>
                </c:pt>
                <c:pt idx="2151">
                  <c:v>130.16518187989072</c:v>
                </c:pt>
                <c:pt idx="2152">
                  <c:v>129.85760146117491</c:v>
                </c:pt>
                <c:pt idx="2153">
                  <c:v>129.55239028909838</c:v>
                </c:pt>
                <c:pt idx="2154">
                  <c:v>129.26836994409837</c:v>
                </c:pt>
                <c:pt idx="2155">
                  <c:v>128.9824859969126</c:v>
                </c:pt>
                <c:pt idx="2156">
                  <c:v>128.67443577786887</c:v>
                </c:pt>
                <c:pt idx="2157">
                  <c:v>128.35291863426232</c:v>
                </c:pt>
                <c:pt idx="2158">
                  <c:v>127.81459049177602</c:v>
                </c:pt>
                <c:pt idx="2159">
                  <c:v>127.23611323928966</c:v>
                </c:pt>
                <c:pt idx="2160">
                  <c:v>126.92605262961753</c:v>
                </c:pt>
                <c:pt idx="2161">
                  <c:v>126.63799883459019</c:v>
                </c:pt>
                <c:pt idx="2162">
                  <c:v>126.20276911101097</c:v>
                </c:pt>
                <c:pt idx="2163">
                  <c:v>126.29848470587434</c:v>
                </c:pt>
                <c:pt idx="2164">
                  <c:v>126.01110047062845</c:v>
                </c:pt>
                <c:pt idx="2165">
                  <c:v>125.73182878912571</c:v>
                </c:pt>
                <c:pt idx="2166">
                  <c:v>125.49821779549187</c:v>
                </c:pt>
                <c:pt idx="2167">
                  <c:v>125.24250718273231</c:v>
                </c:pt>
                <c:pt idx="2168">
                  <c:v>124.96212571614765</c:v>
                </c:pt>
                <c:pt idx="2169">
                  <c:v>124.67143303016401</c:v>
                </c:pt>
                <c:pt idx="2170">
                  <c:v>124.37188455508205</c:v>
                </c:pt>
                <c:pt idx="2171">
                  <c:v>124.07100786363395</c:v>
                </c:pt>
                <c:pt idx="2172">
                  <c:v>123.77087363887986</c:v>
                </c:pt>
                <c:pt idx="2173">
                  <c:v>123.46551045448098</c:v>
                </c:pt>
                <c:pt idx="2174">
                  <c:v>123.16988204868861</c:v>
                </c:pt>
                <c:pt idx="2175">
                  <c:v>122.88090379811482</c:v>
                </c:pt>
                <c:pt idx="2176">
                  <c:v>122.5877881078689</c:v>
                </c:pt>
                <c:pt idx="2177">
                  <c:v>122.28228692401643</c:v>
                </c:pt>
                <c:pt idx="2178">
                  <c:v>121.98039248478146</c:v>
                </c:pt>
                <c:pt idx="2179">
                  <c:v>121.67898642713116</c:v>
                </c:pt>
                <c:pt idx="2180">
                  <c:v>121.31751117754104</c:v>
                </c:pt>
                <c:pt idx="2181">
                  <c:v>120.94903578270493</c:v>
                </c:pt>
                <c:pt idx="2182">
                  <c:v>120.65632306404376</c:v>
                </c:pt>
                <c:pt idx="2183">
                  <c:v>120.40325414524594</c:v>
                </c:pt>
                <c:pt idx="2184">
                  <c:v>120.1501852264481</c:v>
                </c:pt>
                <c:pt idx="2185">
                  <c:v>119.89711630765028</c:v>
                </c:pt>
                <c:pt idx="2186">
                  <c:v>119.64404738885246</c:v>
                </c:pt>
                <c:pt idx="2187">
                  <c:v>119.09691761838798</c:v>
                </c:pt>
                <c:pt idx="2188">
                  <c:v>118.81007663691258</c:v>
                </c:pt>
                <c:pt idx="2189">
                  <c:v>118.57963384846995</c:v>
                </c:pt>
                <c:pt idx="2190">
                  <c:v>118.3225821157377</c:v>
                </c:pt>
                <c:pt idx="2191">
                  <c:v>118.07826830084699</c:v>
                </c:pt>
                <c:pt idx="2192">
                  <c:v>117.83160767792349</c:v>
                </c:pt>
                <c:pt idx="2193">
                  <c:v>117.99043649939891</c:v>
                </c:pt>
                <c:pt idx="2194">
                  <c:v>117.58135571016393</c:v>
                </c:pt>
                <c:pt idx="2195">
                  <c:v>117.28831883639346</c:v>
                </c:pt>
                <c:pt idx="2196">
                  <c:v>117.01144137256831</c:v>
                </c:pt>
                <c:pt idx="2197">
                  <c:v>116.726345972541</c:v>
                </c:pt>
                <c:pt idx="2198">
                  <c:v>116.40137250549179</c:v>
                </c:pt>
                <c:pt idx="2199">
                  <c:v>116.07840055584697</c:v>
                </c:pt>
                <c:pt idx="2200">
                  <c:v>115.78091536071034</c:v>
                </c:pt>
                <c:pt idx="2201">
                  <c:v>115.48450160051908</c:v>
                </c:pt>
                <c:pt idx="2202">
                  <c:v>115.19844386368848</c:v>
                </c:pt>
                <c:pt idx="2203">
                  <c:v>114.92740391103821</c:v>
                </c:pt>
                <c:pt idx="2204">
                  <c:v>114.64787926396171</c:v>
                </c:pt>
                <c:pt idx="2205">
                  <c:v>114.35799934926226</c:v>
                </c:pt>
                <c:pt idx="2206">
                  <c:v>114.04487271336063</c:v>
                </c:pt>
                <c:pt idx="2207">
                  <c:v>113.76506286267757</c:v>
                </c:pt>
                <c:pt idx="2208">
                  <c:v>113.45254690715844</c:v>
                </c:pt>
                <c:pt idx="2209">
                  <c:v>113.1471161963661</c:v>
                </c:pt>
                <c:pt idx="2210">
                  <c:v>112.87706817931692</c:v>
                </c:pt>
                <c:pt idx="2211">
                  <c:v>112.60451663147541</c:v>
                </c:pt>
                <c:pt idx="2212">
                  <c:v>112.32480428767759</c:v>
                </c:pt>
                <c:pt idx="2213">
                  <c:v>112.03813485633877</c:v>
                </c:pt>
                <c:pt idx="2214">
                  <c:v>111.74973799759562</c:v>
                </c:pt>
                <c:pt idx="2215">
                  <c:v>111.45783030327866</c:v>
                </c:pt>
                <c:pt idx="2216">
                  <c:v>111.16995977172128</c:v>
                </c:pt>
                <c:pt idx="2217">
                  <c:v>110.89185838193987</c:v>
                </c:pt>
                <c:pt idx="2218">
                  <c:v>110.61174444530049</c:v>
                </c:pt>
                <c:pt idx="2219">
                  <c:v>110.32492283144805</c:v>
                </c:pt>
                <c:pt idx="2220">
                  <c:v>110.00395130699448</c:v>
                </c:pt>
                <c:pt idx="2221">
                  <c:v>109.66632002620214</c:v>
                </c:pt>
                <c:pt idx="2222">
                  <c:v>109.35122877519119</c:v>
                </c:pt>
                <c:pt idx="2223">
                  <c:v>109.03970535707646</c:v>
                </c:pt>
                <c:pt idx="2224">
                  <c:v>108.33946764975404</c:v>
                </c:pt>
                <c:pt idx="2225">
                  <c:v>108.07630182907099</c:v>
                </c:pt>
                <c:pt idx="2226">
                  <c:v>107.79227948795076</c:v>
                </c:pt>
                <c:pt idx="2227">
                  <c:v>107.50673324319671</c:v>
                </c:pt>
                <c:pt idx="2228">
                  <c:v>107.23033746278688</c:v>
                </c:pt>
                <c:pt idx="2229">
                  <c:v>106.93400174612016</c:v>
                </c:pt>
                <c:pt idx="2230">
                  <c:v>106.58255638300544</c:v>
                </c:pt>
                <c:pt idx="2231">
                  <c:v>106.24681951398902</c:v>
                </c:pt>
                <c:pt idx="2232">
                  <c:v>105.95578363207647</c:v>
                </c:pt>
                <c:pt idx="2233">
                  <c:v>105.66142682669398</c:v>
                </c:pt>
                <c:pt idx="2234">
                  <c:v>105.4134063059016</c:v>
                </c:pt>
                <c:pt idx="2235">
                  <c:v>105.14953401180324</c:v>
                </c:pt>
                <c:pt idx="2236">
                  <c:v>104.88854611852459</c:v>
                </c:pt>
                <c:pt idx="2237">
                  <c:v>104.63746664311475</c:v>
                </c:pt>
                <c:pt idx="2238">
                  <c:v>104.39950823177595</c:v>
                </c:pt>
                <c:pt idx="2239">
                  <c:v>104.15397493210384</c:v>
                </c:pt>
                <c:pt idx="2240">
                  <c:v>103.89891984327868</c:v>
                </c:pt>
                <c:pt idx="2241">
                  <c:v>103.63523700057378</c:v>
                </c:pt>
                <c:pt idx="2242">
                  <c:v>103.38640466939889</c:v>
                </c:pt>
                <c:pt idx="2243">
                  <c:v>103.13896440631143</c:v>
                </c:pt>
                <c:pt idx="2244">
                  <c:v>102.88388395538249</c:v>
                </c:pt>
                <c:pt idx="2245">
                  <c:v>102.64029994907104</c:v>
                </c:pt>
                <c:pt idx="2246">
                  <c:v>102.38336140169393</c:v>
                </c:pt>
                <c:pt idx="2247">
                  <c:v>102.12191829226772</c:v>
                </c:pt>
                <c:pt idx="2248">
                  <c:v>101.85296519540979</c:v>
                </c:pt>
                <c:pt idx="2249">
                  <c:v>101.59308189090157</c:v>
                </c:pt>
                <c:pt idx="2250">
                  <c:v>101.34038120489063</c:v>
                </c:pt>
                <c:pt idx="2251">
                  <c:v>101.11044798442619</c:v>
                </c:pt>
                <c:pt idx="2252">
                  <c:v>100.48513890811471</c:v>
                </c:pt>
                <c:pt idx="2253">
                  <c:v>100.40020270254092</c:v>
                </c:pt>
                <c:pt idx="2254">
                  <c:v>100.35244300953545</c:v>
                </c:pt>
                <c:pt idx="2255">
                  <c:v>100.19070847374311</c:v>
                </c:pt>
                <c:pt idx="2256">
                  <c:v>100.05382954062837</c:v>
                </c:pt>
                <c:pt idx="2257">
                  <c:v>99.920977031803233</c:v>
                </c:pt>
                <c:pt idx="2258">
                  <c:v>99.79710045450814</c:v>
                </c:pt>
                <c:pt idx="2259">
                  <c:v>99.687955189644768</c:v>
                </c:pt>
                <c:pt idx="2260">
                  <c:v>99.624157722103774</c:v>
                </c:pt>
                <c:pt idx="2261">
                  <c:v>99.555470930601075</c:v>
                </c:pt>
                <c:pt idx="2262">
                  <c:v>99.482797780573776</c:v>
                </c:pt>
                <c:pt idx="2263">
                  <c:v>99.39942696024589</c:v>
                </c:pt>
                <c:pt idx="2264">
                  <c:v>99.315447049152979</c:v>
                </c:pt>
                <c:pt idx="2265">
                  <c:v>99.241466913688527</c:v>
                </c:pt>
                <c:pt idx="2266">
                  <c:v>99.191885819453546</c:v>
                </c:pt>
                <c:pt idx="2267">
                  <c:v>99.133297941666697</c:v>
                </c:pt>
                <c:pt idx="2268">
                  <c:v>99.051547505491826</c:v>
                </c:pt>
                <c:pt idx="2269">
                  <c:v>98.947808569644806</c:v>
                </c:pt>
                <c:pt idx="2270">
                  <c:v>98.828660895601033</c:v>
                </c:pt>
                <c:pt idx="2271">
                  <c:v>98.685481360355155</c:v>
                </c:pt>
                <c:pt idx="2272">
                  <c:v>98.552784962950795</c:v>
                </c:pt>
                <c:pt idx="2273">
                  <c:v>98.431206330792335</c:v>
                </c:pt>
                <c:pt idx="2274">
                  <c:v>98.296123397349703</c:v>
                </c:pt>
                <c:pt idx="2275">
                  <c:v>98.15609795448087</c:v>
                </c:pt>
                <c:pt idx="2276">
                  <c:v>98.006899346256816</c:v>
                </c:pt>
                <c:pt idx="2277">
                  <c:v>97.884614352704915</c:v>
                </c:pt>
                <c:pt idx="2278">
                  <c:v>97.75279301213115</c:v>
                </c:pt>
                <c:pt idx="2279">
                  <c:v>97.681868704972672</c:v>
                </c:pt>
                <c:pt idx="2280">
                  <c:v>97.848680647677611</c:v>
                </c:pt>
                <c:pt idx="2281">
                  <c:v>97.922316320983654</c:v>
                </c:pt>
                <c:pt idx="2282">
                  <c:v>97.800446871393461</c:v>
                </c:pt>
                <c:pt idx="2283">
                  <c:v>97.673533544508217</c:v>
                </c:pt>
                <c:pt idx="2284">
                  <c:v>97.558121318442659</c:v>
                </c:pt>
                <c:pt idx="2285">
                  <c:v>97.43888568133886</c:v>
                </c:pt>
                <c:pt idx="2286">
                  <c:v>97.33651779491808</c:v>
                </c:pt>
                <c:pt idx="2287">
                  <c:v>97.244969854289693</c:v>
                </c:pt>
                <c:pt idx="2288">
                  <c:v>97.144820994918121</c:v>
                </c:pt>
                <c:pt idx="2289">
                  <c:v>97.027873644863448</c:v>
                </c:pt>
                <c:pt idx="2290">
                  <c:v>96.87025825303283</c:v>
                </c:pt>
                <c:pt idx="2291">
                  <c:v>96.700600057459056</c:v>
                </c:pt>
                <c:pt idx="2292">
                  <c:v>96.53932008412572</c:v>
                </c:pt>
                <c:pt idx="2293">
                  <c:v>96.38178989598363</c:v>
                </c:pt>
                <c:pt idx="2294">
                  <c:v>96.247322323797817</c:v>
                </c:pt>
                <c:pt idx="2295">
                  <c:v>96.112854751612019</c:v>
                </c:pt>
                <c:pt idx="2296">
                  <c:v>96.0116671742623</c:v>
                </c:pt>
                <c:pt idx="2297">
                  <c:v>95.909600273087435</c:v>
                </c:pt>
                <c:pt idx="2298">
                  <c:v>95.800295692540999</c:v>
                </c:pt>
                <c:pt idx="2299">
                  <c:v>95.710304764289617</c:v>
                </c:pt>
                <c:pt idx="2300">
                  <c:v>95.620313836038264</c:v>
                </c:pt>
                <c:pt idx="2301">
                  <c:v>95.53032290778691</c:v>
                </c:pt>
                <c:pt idx="2302">
                  <c:v>95.441893531256852</c:v>
                </c:pt>
                <c:pt idx="2303">
                  <c:v>95.349755739344303</c:v>
                </c:pt>
                <c:pt idx="2304">
                  <c:v>95.246941096939906</c:v>
                </c:pt>
                <c:pt idx="2305">
                  <c:v>95.160654878633878</c:v>
                </c:pt>
                <c:pt idx="2306">
                  <c:v>95.080085971038258</c:v>
                </c:pt>
                <c:pt idx="2307">
                  <c:v>95.00460807833332</c:v>
                </c:pt>
                <c:pt idx="2308">
                  <c:v>94.953471635027299</c:v>
                </c:pt>
                <c:pt idx="2309">
                  <c:v>94.900272949480851</c:v>
                </c:pt>
                <c:pt idx="2310">
                  <c:v>94.844557591174834</c:v>
                </c:pt>
                <c:pt idx="2311">
                  <c:v>94.765588279426183</c:v>
                </c:pt>
                <c:pt idx="2312">
                  <c:v>94.690292186693966</c:v>
                </c:pt>
                <c:pt idx="2313">
                  <c:v>94.475127094508181</c:v>
                </c:pt>
                <c:pt idx="2314">
                  <c:v>94.286464271038241</c:v>
                </c:pt>
                <c:pt idx="2315">
                  <c:v>94.109632599590157</c:v>
                </c:pt>
                <c:pt idx="2316">
                  <c:v>94.513490088114736</c:v>
                </c:pt>
                <c:pt idx="2317">
                  <c:v>94.914704609043696</c:v>
                </c:pt>
                <c:pt idx="2318">
                  <c:v>95.336610625054604</c:v>
                </c:pt>
                <c:pt idx="2319">
                  <c:v>95.751397733633851</c:v>
                </c:pt>
                <c:pt idx="2320">
                  <c:v>96.150534768743114</c:v>
                </c:pt>
                <c:pt idx="2321">
                  <c:v>96.554351043497235</c:v>
                </c:pt>
                <c:pt idx="2322">
                  <c:v>96.97056556150271</c:v>
                </c:pt>
                <c:pt idx="2323">
                  <c:v>97.369986069617454</c:v>
                </c:pt>
                <c:pt idx="2324">
                  <c:v>97.765448473606526</c:v>
                </c:pt>
                <c:pt idx="2325">
                  <c:v>98.1744484401639</c:v>
                </c:pt>
                <c:pt idx="2326">
                  <c:v>98.59586957464478</c:v>
                </c:pt>
                <c:pt idx="2327">
                  <c:v>98.99678502901638</c:v>
                </c:pt>
                <c:pt idx="2328">
                  <c:v>99.407253477841508</c:v>
                </c:pt>
                <c:pt idx="2329">
                  <c:v>99.81772192666665</c:v>
                </c:pt>
                <c:pt idx="2330">
                  <c:v>100.20832783204915</c:v>
                </c:pt>
                <c:pt idx="2331">
                  <c:v>100.59438248554642</c:v>
                </c:pt>
                <c:pt idx="2332">
                  <c:v>100.9586798937158</c:v>
                </c:pt>
                <c:pt idx="2333">
                  <c:v>101.32785019019123</c:v>
                </c:pt>
                <c:pt idx="2334">
                  <c:v>101.70849065461745</c:v>
                </c:pt>
                <c:pt idx="2335">
                  <c:v>102.09703621622944</c:v>
                </c:pt>
                <c:pt idx="2336">
                  <c:v>102.50279840513655</c:v>
                </c:pt>
                <c:pt idx="2337">
                  <c:v>102.90392011510923</c:v>
                </c:pt>
                <c:pt idx="2338">
                  <c:v>103.2923180036065</c:v>
                </c:pt>
                <c:pt idx="2339">
                  <c:v>103.66952758174858</c:v>
                </c:pt>
                <c:pt idx="2340">
                  <c:v>104.05472753314201</c:v>
                </c:pt>
                <c:pt idx="2341">
                  <c:v>104.59836911571031</c:v>
                </c:pt>
                <c:pt idx="2342">
                  <c:v>105.14201069827864</c:v>
                </c:pt>
                <c:pt idx="2343">
                  <c:v>105.68565228084697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EE-442C-8B5E-456C24FCF4E3}"/>
            </c:ext>
          </c:extLst>
        </c:ser>
        <c:ser>
          <c:idx val="2"/>
          <c:order val="2"/>
          <c:tx>
            <c:v>3 mdr. gnms.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'Gns. kassebeholdning'!$A$1876:$A$4219</c:f>
              <c:numCache>
                <c:formatCode>m/d/yyyy</c:formatCode>
                <c:ptCount val="2344"/>
                <c:pt idx="0">
                  <c:v>41639</c:v>
                </c:pt>
                <c:pt idx="1">
                  <c:v>41640</c:v>
                </c:pt>
                <c:pt idx="2">
                  <c:v>41641</c:v>
                </c:pt>
                <c:pt idx="3">
                  <c:v>41642</c:v>
                </c:pt>
                <c:pt idx="4">
                  <c:v>41643</c:v>
                </c:pt>
                <c:pt idx="5">
                  <c:v>41644</c:v>
                </c:pt>
                <c:pt idx="6">
                  <c:v>41645</c:v>
                </c:pt>
                <c:pt idx="7">
                  <c:v>41646</c:v>
                </c:pt>
                <c:pt idx="8">
                  <c:v>41647</c:v>
                </c:pt>
                <c:pt idx="9">
                  <c:v>41648</c:v>
                </c:pt>
                <c:pt idx="10">
                  <c:v>41649</c:v>
                </c:pt>
                <c:pt idx="11">
                  <c:v>41650</c:v>
                </c:pt>
                <c:pt idx="12">
                  <c:v>41651</c:v>
                </c:pt>
                <c:pt idx="13">
                  <c:v>41652</c:v>
                </c:pt>
                <c:pt idx="14">
                  <c:v>41653</c:v>
                </c:pt>
                <c:pt idx="15">
                  <c:v>41654</c:v>
                </c:pt>
                <c:pt idx="16">
                  <c:v>41655</c:v>
                </c:pt>
                <c:pt idx="17">
                  <c:v>41656</c:v>
                </c:pt>
                <c:pt idx="18">
                  <c:v>41657</c:v>
                </c:pt>
                <c:pt idx="19">
                  <c:v>41658</c:v>
                </c:pt>
                <c:pt idx="20">
                  <c:v>41659</c:v>
                </c:pt>
                <c:pt idx="21">
                  <c:v>41660</c:v>
                </c:pt>
                <c:pt idx="22">
                  <c:v>41661</c:v>
                </c:pt>
                <c:pt idx="23">
                  <c:v>41662</c:v>
                </c:pt>
                <c:pt idx="24">
                  <c:v>41663</c:v>
                </c:pt>
                <c:pt idx="25">
                  <c:v>41664</c:v>
                </c:pt>
                <c:pt idx="26">
                  <c:v>41665</c:v>
                </c:pt>
                <c:pt idx="27">
                  <c:v>41666</c:v>
                </c:pt>
                <c:pt idx="28">
                  <c:v>41667</c:v>
                </c:pt>
                <c:pt idx="29">
                  <c:v>41668</c:v>
                </c:pt>
                <c:pt idx="30">
                  <c:v>41669</c:v>
                </c:pt>
                <c:pt idx="31">
                  <c:v>41670</c:v>
                </c:pt>
                <c:pt idx="32">
                  <c:v>41671</c:v>
                </c:pt>
                <c:pt idx="33">
                  <c:v>41672</c:v>
                </c:pt>
                <c:pt idx="34">
                  <c:v>41673</c:v>
                </c:pt>
                <c:pt idx="35">
                  <c:v>41674</c:v>
                </c:pt>
                <c:pt idx="36">
                  <c:v>41675</c:v>
                </c:pt>
                <c:pt idx="37">
                  <c:v>41676</c:v>
                </c:pt>
                <c:pt idx="38">
                  <c:v>41677</c:v>
                </c:pt>
                <c:pt idx="39">
                  <c:v>41678</c:v>
                </c:pt>
                <c:pt idx="40">
                  <c:v>41679</c:v>
                </c:pt>
                <c:pt idx="41">
                  <c:v>41680</c:v>
                </c:pt>
                <c:pt idx="42">
                  <c:v>41681</c:v>
                </c:pt>
                <c:pt idx="43">
                  <c:v>41682</c:v>
                </c:pt>
                <c:pt idx="44">
                  <c:v>41683</c:v>
                </c:pt>
                <c:pt idx="45">
                  <c:v>41684</c:v>
                </c:pt>
                <c:pt idx="46">
                  <c:v>41685</c:v>
                </c:pt>
                <c:pt idx="47">
                  <c:v>41686</c:v>
                </c:pt>
                <c:pt idx="48">
                  <c:v>41687</c:v>
                </c:pt>
                <c:pt idx="49">
                  <c:v>41688</c:v>
                </c:pt>
                <c:pt idx="50">
                  <c:v>41689</c:v>
                </c:pt>
                <c:pt idx="51">
                  <c:v>41690</c:v>
                </c:pt>
                <c:pt idx="52">
                  <c:v>41691</c:v>
                </c:pt>
                <c:pt idx="53">
                  <c:v>41692</c:v>
                </c:pt>
                <c:pt idx="54">
                  <c:v>41693</c:v>
                </c:pt>
                <c:pt idx="55">
                  <c:v>41694</c:v>
                </c:pt>
                <c:pt idx="56">
                  <c:v>41695</c:v>
                </c:pt>
                <c:pt idx="57">
                  <c:v>41696</c:v>
                </c:pt>
                <c:pt idx="58">
                  <c:v>41697</c:v>
                </c:pt>
                <c:pt idx="59">
                  <c:v>41698</c:v>
                </c:pt>
                <c:pt idx="60">
                  <c:v>41699</c:v>
                </c:pt>
                <c:pt idx="61">
                  <c:v>41700</c:v>
                </c:pt>
                <c:pt idx="62">
                  <c:v>41701</c:v>
                </c:pt>
                <c:pt idx="63">
                  <c:v>41702</c:v>
                </c:pt>
                <c:pt idx="64">
                  <c:v>41703</c:v>
                </c:pt>
                <c:pt idx="65">
                  <c:v>41704</c:v>
                </c:pt>
                <c:pt idx="66">
                  <c:v>41705</c:v>
                </c:pt>
                <c:pt idx="67">
                  <c:v>41706</c:v>
                </c:pt>
                <c:pt idx="68">
                  <c:v>41707</c:v>
                </c:pt>
                <c:pt idx="69">
                  <c:v>41708</c:v>
                </c:pt>
                <c:pt idx="70">
                  <c:v>41709</c:v>
                </c:pt>
                <c:pt idx="71">
                  <c:v>41710</c:v>
                </c:pt>
                <c:pt idx="72">
                  <c:v>41711</c:v>
                </c:pt>
                <c:pt idx="73">
                  <c:v>41712</c:v>
                </c:pt>
                <c:pt idx="74">
                  <c:v>41713</c:v>
                </c:pt>
                <c:pt idx="75">
                  <c:v>41714</c:v>
                </c:pt>
                <c:pt idx="76">
                  <c:v>41715</c:v>
                </c:pt>
                <c:pt idx="77">
                  <c:v>41716</c:v>
                </c:pt>
                <c:pt idx="78">
                  <c:v>41717</c:v>
                </c:pt>
                <c:pt idx="79">
                  <c:v>41718</c:v>
                </c:pt>
                <c:pt idx="80">
                  <c:v>41719</c:v>
                </c:pt>
                <c:pt idx="81">
                  <c:v>41720</c:v>
                </c:pt>
                <c:pt idx="82">
                  <c:v>41721</c:v>
                </c:pt>
                <c:pt idx="83">
                  <c:v>41722</c:v>
                </c:pt>
                <c:pt idx="84">
                  <c:v>41723</c:v>
                </c:pt>
                <c:pt idx="85">
                  <c:v>41724</c:v>
                </c:pt>
                <c:pt idx="86">
                  <c:v>41725</c:v>
                </c:pt>
                <c:pt idx="87">
                  <c:v>41726</c:v>
                </c:pt>
                <c:pt idx="88">
                  <c:v>41727</c:v>
                </c:pt>
                <c:pt idx="89">
                  <c:v>41728</c:v>
                </c:pt>
                <c:pt idx="90">
                  <c:v>41729</c:v>
                </c:pt>
                <c:pt idx="91">
                  <c:v>41730</c:v>
                </c:pt>
                <c:pt idx="92">
                  <c:v>41731</c:v>
                </c:pt>
                <c:pt idx="93">
                  <c:v>41732</c:v>
                </c:pt>
                <c:pt idx="94">
                  <c:v>41733</c:v>
                </c:pt>
                <c:pt idx="95">
                  <c:v>41734</c:v>
                </c:pt>
                <c:pt idx="96">
                  <c:v>41735</c:v>
                </c:pt>
                <c:pt idx="97">
                  <c:v>41736</c:v>
                </c:pt>
                <c:pt idx="98">
                  <c:v>41737</c:v>
                </c:pt>
                <c:pt idx="99">
                  <c:v>41738</c:v>
                </c:pt>
                <c:pt idx="100">
                  <c:v>41739</c:v>
                </c:pt>
                <c:pt idx="101">
                  <c:v>41740</c:v>
                </c:pt>
                <c:pt idx="102">
                  <c:v>41741</c:v>
                </c:pt>
                <c:pt idx="103">
                  <c:v>41742</c:v>
                </c:pt>
                <c:pt idx="104">
                  <c:v>41743</c:v>
                </c:pt>
                <c:pt idx="105">
                  <c:v>41744</c:v>
                </c:pt>
                <c:pt idx="106">
                  <c:v>41745</c:v>
                </c:pt>
                <c:pt idx="107">
                  <c:v>41746</c:v>
                </c:pt>
                <c:pt idx="108">
                  <c:v>41747</c:v>
                </c:pt>
                <c:pt idx="109">
                  <c:v>41748</c:v>
                </c:pt>
                <c:pt idx="110">
                  <c:v>41749</c:v>
                </c:pt>
                <c:pt idx="111">
                  <c:v>41750</c:v>
                </c:pt>
                <c:pt idx="112">
                  <c:v>41751</c:v>
                </c:pt>
                <c:pt idx="113">
                  <c:v>41752</c:v>
                </c:pt>
                <c:pt idx="114">
                  <c:v>41753</c:v>
                </c:pt>
                <c:pt idx="115">
                  <c:v>41754</c:v>
                </c:pt>
                <c:pt idx="116">
                  <c:v>41755</c:v>
                </c:pt>
                <c:pt idx="117">
                  <c:v>41756</c:v>
                </c:pt>
                <c:pt idx="118">
                  <c:v>41757</c:v>
                </c:pt>
                <c:pt idx="119">
                  <c:v>41758</c:v>
                </c:pt>
                <c:pt idx="120">
                  <c:v>41759</c:v>
                </c:pt>
                <c:pt idx="121">
                  <c:v>41760</c:v>
                </c:pt>
                <c:pt idx="122">
                  <c:v>41761</c:v>
                </c:pt>
                <c:pt idx="123">
                  <c:v>41762</c:v>
                </c:pt>
                <c:pt idx="124">
                  <c:v>41763</c:v>
                </c:pt>
                <c:pt idx="125">
                  <c:v>41764</c:v>
                </c:pt>
                <c:pt idx="126">
                  <c:v>41765</c:v>
                </c:pt>
                <c:pt idx="127">
                  <c:v>41766</c:v>
                </c:pt>
                <c:pt idx="128">
                  <c:v>41767</c:v>
                </c:pt>
                <c:pt idx="129">
                  <c:v>41768</c:v>
                </c:pt>
                <c:pt idx="130">
                  <c:v>41769</c:v>
                </c:pt>
                <c:pt idx="131">
                  <c:v>41770</c:v>
                </c:pt>
                <c:pt idx="132">
                  <c:v>41771</c:v>
                </c:pt>
                <c:pt idx="133">
                  <c:v>41772</c:v>
                </c:pt>
                <c:pt idx="134">
                  <c:v>41773</c:v>
                </c:pt>
                <c:pt idx="135">
                  <c:v>41774</c:v>
                </c:pt>
                <c:pt idx="136">
                  <c:v>41775</c:v>
                </c:pt>
                <c:pt idx="137">
                  <c:v>41776</c:v>
                </c:pt>
                <c:pt idx="138">
                  <c:v>41777</c:v>
                </c:pt>
                <c:pt idx="139">
                  <c:v>41778</c:v>
                </c:pt>
                <c:pt idx="140">
                  <c:v>41779</c:v>
                </c:pt>
                <c:pt idx="141">
                  <c:v>41780</c:v>
                </c:pt>
                <c:pt idx="142">
                  <c:v>41781</c:v>
                </c:pt>
                <c:pt idx="143">
                  <c:v>41782</c:v>
                </c:pt>
                <c:pt idx="144">
                  <c:v>41783</c:v>
                </c:pt>
                <c:pt idx="145">
                  <c:v>41784</c:v>
                </c:pt>
                <c:pt idx="146">
                  <c:v>41785</c:v>
                </c:pt>
                <c:pt idx="147">
                  <c:v>41786</c:v>
                </c:pt>
                <c:pt idx="148">
                  <c:v>41787</c:v>
                </c:pt>
                <c:pt idx="149">
                  <c:v>41788</c:v>
                </c:pt>
                <c:pt idx="150">
                  <c:v>41789</c:v>
                </c:pt>
                <c:pt idx="151">
                  <c:v>41790</c:v>
                </c:pt>
                <c:pt idx="152">
                  <c:v>41791</c:v>
                </c:pt>
                <c:pt idx="153">
                  <c:v>41792</c:v>
                </c:pt>
                <c:pt idx="154">
                  <c:v>41793</c:v>
                </c:pt>
                <c:pt idx="155">
                  <c:v>41794</c:v>
                </c:pt>
                <c:pt idx="156">
                  <c:v>41795</c:v>
                </c:pt>
                <c:pt idx="157">
                  <c:v>41796</c:v>
                </c:pt>
                <c:pt idx="158">
                  <c:v>41797</c:v>
                </c:pt>
                <c:pt idx="159">
                  <c:v>41798</c:v>
                </c:pt>
                <c:pt idx="160">
                  <c:v>41799</c:v>
                </c:pt>
                <c:pt idx="161">
                  <c:v>41800</c:v>
                </c:pt>
                <c:pt idx="162">
                  <c:v>41801</c:v>
                </c:pt>
                <c:pt idx="163">
                  <c:v>41802</c:v>
                </c:pt>
                <c:pt idx="164">
                  <c:v>41803</c:v>
                </c:pt>
                <c:pt idx="165">
                  <c:v>41804</c:v>
                </c:pt>
                <c:pt idx="166">
                  <c:v>41805</c:v>
                </c:pt>
                <c:pt idx="167">
                  <c:v>41806</c:v>
                </c:pt>
                <c:pt idx="168">
                  <c:v>41807</c:v>
                </c:pt>
                <c:pt idx="169">
                  <c:v>41808</c:v>
                </c:pt>
                <c:pt idx="170">
                  <c:v>41809</c:v>
                </c:pt>
                <c:pt idx="171">
                  <c:v>41810</c:v>
                </c:pt>
                <c:pt idx="172">
                  <c:v>41811</c:v>
                </c:pt>
                <c:pt idx="173">
                  <c:v>41812</c:v>
                </c:pt>
                <c:pt idx="174">
                  <c:v>41813</c:v>
                </c:pt>
                <c:pt idx="175">
                  <c:v>41814</c:v>
                </c:pt>
                <c:pt idx="176">
                  <c:v>41815</c:v>
                </c:pt>
                <c:pt idx="177">
                  <c:v>41816</c:v>
                </c:pt>
                <c:pt idx="178">
                  <c:v>41817</c:v>
                </c:pt>
                <c:pt idx="179">
                  <c:v>41818</c:v>
                </c:pt>
                <c:pt idx="180">
                  <c:v>41819</c:v>
                </c:pt>
                <c:pt idx="181">
                  <c:v>41820</c:v>
                </c:pt>
                <c:pt idx="182">
                  <c:v>41821</c:v>
                </c:pt>
                <c:pt idx="183">
                  <c:v>41822</c:v>
                </c:pt>
                <c:pt idx="184">
                  <c:v>41823</c:v>
                </c:pt>
                <c:pt idx="185">
                  <c:v>41824</c:v>
                </c:pt>
                <c:pt idx="186">
                  <c:v>41825</c:v>
                </c:pt>
                <c:pt idx="187">
                  <c:v>41826</c:v>
                </c:pt>
                <c:pt idx="188">
                  <c:v>41827</c:v>
                </c:pt>
                <c:pt idx="189">
                  <c:v>41828</c:v>
                </c:pt>
                <c:pt idx="190">
                  <c:v>41829</c:v>
                </c:pt>
                <c:pt idx="191">
                  <c:v>41830</c:v>
                </c:pt>
                <c:pt idx="192">
                  <c:v>41831</c:v>
                </c:pt>
                <c:pt idx="193">
                  <c:v>41832</c:v>
                </c:pt>
                <c:pt idx="194">
                  <c:v>41833</c:v>
                </c:pt>
                <c:pt idx="195">
                  <c:v>41834</c:v>
                </c:pt>
                <c:pt idx="196">
                  <c:v>41835</c:v>
                </c:pt>
                <c:pt idx="197">
                  <c:v>41836</c:v>
                </c:pt>
                <c:pt idx="198">
                  <c:v>41837</c:v>
                </c:pt>
                <c:pt idx="199">
                  <c:v>41838</c:v>
                </c:pt>
                <c:pt idx="200">
                  <c:v>41839</c:v>
                </c:pt>
                <c:pt idx="201">
                  <c:v>41840</c:v>
                </c:pt>
                <c:pt idx="202">
                  <c:v>41841</c:v>
                </c:pt>
                <c:pt idx="203">
                  <c:v>41842</c:v>
                </c:pt>
                <c:pt idx="204">
                  <c:v>41843</c:v>
                </c:pt>
                <c:pt idx="205">
                  <c:v>41844</c:v>
                </c:pt>
                <c:pt idx="206">
                  <c:v>41845</c:v>
                </c:pt>
                <c:pt idx="207">
                  <c:v>41846</c:v>
                </c:pt>
                <c:pt idx="208">
                  <c:v>41847</c:v>
                </c:pt>
                <c:pt idx="209">
                  <c:v>41848</c:v>
                </c:pt>
                <c:pt idx="210">
                  <c:v>41849</c:v>
                </c:pt>
                <c:pt idx="211">
                  <c:v>41850</c:v>
                </c:pt>
                <c:pt idx="212">
                  <c:v>41851</c:v>
                </c:pt>
                <c:pt idx="213">
                  <c:v>41852</c:v>
                </c:pt>
                <c:pt idx="214">
                  <c:v>41853</c:v>
                </c:pt>
                <c:pt idx="215">
                  <c:v>41854</c:v>
                </c:pt>
                <c:pt idx="216">
                  <c:v>41855</c:v>
                </c:pt>
                <c:pt idx="217">
                  <c:v>41856</c:v>
                </c:pt>
                <c:pt idx="218">
                  <c:v>41857</c:v>
                </c:pt>
                <c:pt idx="219">
                  <c:v>41858</c:v>
                </c:pt>
                <c:pt idx="220">
                  <c:v>41859</c:v>
                </c:pt>
                <c:pt idx="221">
                  <c:v>41860</c:v>
                </c:pt>
                <c:pt idx="222">
                  <c:v>41861</c:v>
                </c:pt>
                <c:pt idx="223">
                  <c:v>41862</c:v>
                </c:pt>
                <c:pt idx="224">
                  <c:v>41863</c:v>
                </c:pt>
                <c:pt idx="225">
                  <c:v>41864</c:v>
                </c:pt>
                <c:pt idx="226">
                  <c:v>41865</c:v>
                </c:pt>
                <c:pt idx="227">
                  <c:v>41866</c:v>
                </c:pt>
                <c:pt idx="228">
                  <c:v>41867</c:v>
                </c:pt>
                <c:pt idx="229">
                  <c:v>41868</c:v>
                </c:pt>
                <c:pt idx="230">
                  <c:v>41869</c:v>
                </c:pt>
                <c:pt idx="231">
                  <c:v>41870</c:v>
                </c:pt>
                <c:pt idx="232">
                  <c:v>41871</c:v>
                </c:pt>
                <c:pt idx="233">
                  <c:v>41872</c:v>
                </c:pt>
                <c:pt idx="234">
                  <c:v>41873</c:v>
                </c:pt>
                <c:pt idx="235">
                  <c:v>41874</c:v>
                </c:pt>
                <c:pt idx="236">
                  <c:v>41875</c:v>
                </c:pt>
                <c:pt idx="237">
                  <c:v>41876</c:v>
                </c:pt>
                <c:pt idx="238">
                  <c:v>41877</c:v>
                </c:pt>
                <c:pt idx="239">
                  <c:v>41878</c:v>
                </c:pt>
                <c:pt idx="240">
                  <c:v>41879</c:v>
                </c:pt>
                <c:pt idx="241">
                  <c:v>41880</c:v>
                </c:pt>
                <c:pt idx="242">
                  <c:v>41881</c:v>
                </c:pt>
                <c:pt idx="243">
                  <c:v>41882</c:v>
                </c:pt>
                <c:pt idx="244">
                  <c:v>41883</c:v>
                </c:pt>
                <c:pt idx="245">
                  <c:v>41884</c:v>
                </c:pt>
                <c:pt idx="246">
                  <c:v>41885</c:v>
                </c:pt>
                <c:pt idx="247">
                  <c:v>41886</c:v>
                </c:pt>
                <c:pt idx="248">
                  <c:v>41887</c:v>
                </c:pt>
                <c:pt idx="249">
                  <c:v>41888</c:v>
                </c:pt>
                <c:pt idx="250">
                  <c:v>41889</c:v>
                </c:pt>
                <c:pt idx="251">
                  <c:v>41890</c:v>
                </c:pt>
                <c:pt idx="252">
                  <c:v>41891</c:v>
                </c:pt>
                <c:pt idx="253">
                  <c:v>41892</c:v>
                </c:pt>
                <c:pt idx="254">
                  <c:v>41893</c:v>
                </c:pt>
                <c:pt idx="255">
                  <c:v>41894</c:v>
                </c:pt>
                <c:pt idx="256">
                  <c:v>41895</c:v>
                </c:pt>
                <c:pt idx="257">
                  <c:v>41896</c:v>
                </c:pt>
                <c:pt idx="258">
                  <c:v>41897</c:v>
                </c:pt>
                <c:pt idx="259">
                  <c:v>41898</c:v>
                </c:pt>
                <c:pt idx="260">
                  <c:v>41899</c:v>
                </c:pt>
                <c:pt idx="261">
                  <c:v>41900</c:v>
                </c:pt>
                <c:pt idx="262">
                  <c:v>41901</c:v>
                </c:pt>
                <c:pt idx="263">
                  <c:v>41902</c:v>
                </c:pt>
                <c:pt idx="264">
                  <c:v>41903</c:v>
                </c:pt>
                <c:pt idx="265">
                  <c:v>41904</c:v>
                </c:pt>
                <c:pt idx="266">
                  <c:v>41905</c:v>
                </c:pt>
                <c:pt idx="267">
                  <c:v>41906</c:v>
                </c:pt>
                <c:pt idx="268">
                  <c:v>41907</c:v>
                </c:pt>
                <c:pt idx="269">
                  <c:v>41908</c:v>
                </c:pt>
                <c:pt idx="270">
                  <c:v>41909</c:v>
                </c:pt>
                <c:pt idx="271">
                  <c:v>41910</c:v>
                </c:pt>
                <c:pt idx="272">
                  <c:v>41911</c:v>
                </c:pt>
                <c:pt idx="273">
                  <c:v>41912</c:v>
                </c:pt>
                <c:pt idx="274">
                  <c:v>41913</c:v>
                </c:pt>
                <c:pt idx="275">
                  <c:v>41914</c:v>
                </c:pt>
                <c:pt idx="276">
                  <c:v>41915</c:v>
                </c:pt>
                <c:pt idx="277">
                  <c:v>41916</c:v>
                </c:pt>
                <c:pt idx="278">
                  <c:v>41917</c:v>
                </c:pt>
                <c:pt idx="279">
                  <c:v>41918</c:v>
                </c:pt>
                <c:pt idx="280">
                  <c:v>41919</c:v>
                </c:pt>
                <c:pt idx="281">
                  <c:v>41920</c:v>
                </c:pt>
                <c:pt idx="282">
                  <c:v>41921</c:v>
                </c:pt>
                <c:pt idx="283">
                  <c:v>41922</c:v>
                </c:pt>
                <c:pt idx="284">
                  <c:v>41923</c:v>
                </c:pt>
                <c:pt idx="285">
                  <c:v>41924</c:v>
                </c:pt>
                <c:pt idx="286">
                  <c:v>41925</c:v>
                </c:pt>
                <c:pt idx="287">
                  <c:v>41926</c:v>
                </c:pt>
                <c:pt idx="288">
                  <c:v>41927</c:v>
                </c:pt>
                <c:pt idx="289">
                  <c:v>41928</c:v>
                </c:pt>
                <c:pt idx="290">
                  <c:v>41929</c:v>
                </c:pt>
                <c:pt idx="291">
                  <c:v>41930</c:v>
                </c:pt>
                <c:pt idx="292">
                  <c:v>41931</c:v>
                </c:pt>
                <c:pt idx="293">
                  <c:v>41932</c:v>
                </c:pt>
                <c:pt idx="294">
                  <c:v>41933</c:v>
                </c:pt>
                <c:pt idx="295">
                  <c:v>41934</c:v>
                </c:pt>
                <c:pt idx="296">
                  <c:v>41935</c:v>
                </c:pt>
                <c:pt idx="297">
                  <c:v>41936</c:v>
                </c:pt>
                <c:pt idx="298">
                  <c:v>41937</c:v>
                </c:pt>
                <c:pt idx="299">
                  <c:v>41938</c:v>
                </c:pt>
                <c:pt idx="300">
                  <c:v>41939</c:v>
                </c:pt>
                <c:pt idx="301">
                  <c:v>41940</c:v>
                </c:pt>
                <c:pt idx="302">
                  <c:v>41941</c:v>
                </c:pt>
                <c:pt idx="303">
                  <c:v>41942</c:v>
                </c:pt>
                <c:pt idx="304">
                  <c:v>41943</c:v>
                </c:pt>
                <c:pt idx="305">
                  <c:v>41944</c:v>
                </c:pt>
                <c:pt idx="306">
                  <c:v>41945</c:v>
                </c:pt>
                <c:pt idx="307">
                  <c:v>41946</c:v>
                </c:pt>
                <c:pt idx="308">
                  <c:v>41947</c:v>
                </c:pt>
                <c:pt idx="309">
                  <c:v>41948</c:v>
                </c:pt>
                <c:pt idx="310">
                  <c:v>41949</c:v>
                </c:pt>
                <c:pt idx="311">
                  <c:v>41950</c:v>
                </c:pt>
                <c:pt idx="312">
                  <c:v>41951</c:v>
                </c:pt>
                <c:pt idx="313">
                  <c:v>41952</c:v>
                </c:pt>
                <c:pt idx="314">
                  <c:v>41953</c:v>
                </c:pt>
                <c:pt idx="315">
                  <c:v>41954</c:v>
                </c:pt>
                <c:pt idx="316">
                  <c:v>41955</c:v>
                </c:pt>
                <c:pt idx="317">
                  <c:v>41956</c:v>
                </c:pt>
                <c:pt idx="318">
                  <c:v>41957</c:v>
                </c:pt>
                <c:pt idx="319">
                  <c:v>41958</c:v>
                </c:pt>
                <c:pt idx="320">
                  <c:v>41959</c:v>
                </c:pt>
                <c:pt idx="321">
                  <c:v>41960</c:v>
                </c:pt>
                <c:pt idx="322">
                  <c:v>41961</c:v>
                </c:pt>
                <c:pt idx="323">
                  <c:v>41962</c:v>
                </c:pt>
                <c:pt idx="324">
                  <c:v>41963</c:v>
                </c:pt>
                <c:pt idx="325">
                  <c:v>41964</c:v>
                </c:pt>
                <c:pt idx="326">
                  <c:v>41965</c:v>
                </c:pt>
                <c:pt idx="327">
                  <c:v>41966</c:v>
                </c:pt>
                <c:pt idx="328">
                  <c:v>41967</c:v>
                </c:pt>
                <c:pt idx="329">
                  <c:v>41968</c:v>
                </c:pt>
                <c:pt idx="330">
                  <c:v>41969</c:v>
                </c:pt>
                <c:pt idx="331">
                  <c:v>41970</c:v>
                </c:pt>
                <c:pt idx="332">
                  <c:v>41971</c:v>
                </c:pt>
                <c:pt idx="333">
                  <c:v>41972</c:v>
                </c:pt>
                <c:pt idx="334">
                  <c:v>41973</c:v>
                </c:pt>
                <c:pt idx="335">
                  <c:v>41974</c:v>
                </c:pt>
                <c:pt idx="336">
                  <c:v>41975</c:v>
                </c:pt>
                <c:pt idx="337">
                  <c:v>41976</c:v>
                </c:pt>
                <c:pt idx="338">
                  <c:v>41977</c:v>
                </c:pt>
                <c:pt idx="339">
                  <c:v>41978</c:v>
                </c:pt>
                <c:pt idx="340">
                  <c:v>41979</c:v>
                </c:pt>
                <c:pt idx="341">
                  <c:v>41980</c:v>
                </c:pt>
                <c:pt idx="342">
                  <c:v>41981</c:v>
                </c:pt>
                <c:pt idx="343">
                  <c:v>41982</c:v>
                </c:pt>
                <c:pt idx="344">
                  <c:v>41983</c:v>
                </c:pt>
                <c:pt idx="345">
                  <c:v>41984</c:v>
                </c:pt>
                <c:pt idx="346">
                  <c:v>41985</c:v>
                </c:pt>
                <c:pt idx="347">
                  <c:v>41986</c:v>
                </c:pt>
                <c:pt idx="348">
                  <c:v>41987</c:v>
                </c:pt>
                <c:pt idx="349">
                  <c:v>41988</c:v>
                </c:pt>
                <c:pt idx="350">
                  <c:v>41989</c:v>
                </c:pt>
                <c:pt idx="351">
                  <c:v>41990</c:v>
                </c:pt>
                <c:pt idx="352">
                  <c:v>41991</c:v>
                </c:pt>
                <c:pt idx="353">
                  <c:v>41992</c:v>
                </c:pt>
                <c:pt idx="354">
                  <c:v>41993</c:v>
                </c:pt>
                <c:pt idx="355">
                  <c:v>41994</c:v>
                </c:pt>
                <c:pt idx="356">
                  <c:v>41995</c:v>
                </c:pt>
                <c:pt idx="357">
                  <c:v>41996</c:v>
                </c:pt>
                <c:pt idx="358">
                  <c:v>41997</c:v>
                </c:pt>
                <c:pt idx="359">
                  <c:v>41998</c:v>
                </c:pt>
                <c:pt idx="360">
                  <c:v>41999</c:v>
                </c:pt>
                <c:pt idx="361">
                  <c:v>42000</c:v>
                </c:pt>
                <c:pt idx="362">
                  <c:v>42001</c:v>
                </c:pt>
                <c:pt idx="363">
                  <c:v>42002</c:v>
                </c:pt>
                <c:pt idx="364">
                  <c:v>42003</c:v>
                </c:pt>
                <c:pt idx="365">
                  <c:v>42004</c:v>
                </c:pt>
                <c:pt idx="366">
                  <c:v>42005</c:v>
                </c:pt>
                <c:pt idx="367">
                  <c:v>42006</c:v>
                </c:pt>
                <c:pt idx="368">
                  <c:v>42007</c:v>
                </c:pt>
                <c:pt idx="369">
                  <c:v>42008</c:v>
                </c:pt>
                <c:pt idx="370">
                  <c:v>42009</c:v>
                </c:pt>
                <c:pt idx="371">
                  <c:v>42010</c:v>
                </c:pt>
                <c:pt idx="372">
                  <c:v>42011</c:v>
                </c:pt>
                <c:pt idx="373">
                  <c:v>42012</c:v>
                </c:pt>
                <c:pt idx="374">
                  <c:v>42013</c:v>
                </c:pt>
                <c:pt idx="375">
                  <c:v>42014</c:v>
                </c:pt>
                <c:pt idx="376">
                  <c:v>42015</c:v>
                </c:pt>
                <c:pt idx="377">
                  <c:v>42016</c:v>
                </c:pt>
                <c:pt idx="378">
                  <c:v>42017</c:v>
                </c:pt>
                <c:pt idx="379">
                  <c:v>42018</c:v>
                </c:pt>
                <c:pt idx="380">
                  <c:v>42019</c:v>
                </c:pt>
                <c:pt idx="381">
                  <c:v>42020</c:v>
                </c:pt>
                <c:pt idx="382">
                  <c:v>42021</c:v>
                </c:pt>
                <c:pt idx="383">
                  <c:v>42022</c:v>
                </c:pt>
                <c:pt idx="384">
                  <c:v>42023</c:v>
                </c:pt>
                <c:pt idx="385">
                  <c:v>42024</c:v>
                </c:pt>
                <c:pt idx="386">
                  <c:v>42025</c:v>
                </c:pt>
                <c:pt idx="387">
                  <c:v>42026</c:v>
                </c:pt>
                <c:pt idx="388">
                  <c:v>42027</c:v>
                </c:pt>
                <c:pt idx="389">
                  <c:v>42028</c:v>
                </c:pt>
                <c:pt idx="390">
                  <c:v>42029</c:v>
                </c:pt>
                <c:pt idx="391">
                  <c:v>42030</c:v>
                </c:pt>
                <c:pt idx="392">
                  <c:v>42031</c:v>
                </c:pt>
                <c:pt idx="393">
                  <c:v>42032</c:v>
                </c:pt>
                <c:pt idx="394">
                  <c:v>42033</c:v>
                </c:pt>
                <c:pt idx="395">
                  <c:v>42034</c:v>
                </c:pt>
                <c:pt idx="396">
                  <c:v>42035</c:v>
                </c:pt>
                <c:pt idx="397">
                  <c:v>42036</c:v>
                </c:pt>
                <c:pt idx="398">
                  <c:v>42037</c:v>
                </c:pt>
                <c:pt idx="399">
                  <c:v>42038</c:v>
                </c:pt>
                <c:pt idx="400">
                  <c:v>42039</c:v>
                </c:pt>
                <c:pt idx="401">
                  <c:v>42040</c:v>
                </c:pt>
                <c:pt idx="402">
                  <c:v>42041</c:v>
                </c:pt>
                <c:pt idx="403">
                  <c:v>42042</c:v>
                </c:pt>
                <c:pt idx="404">
                  <c:v>42043</c:v>
                </c:pt>
                <c:pt idx="405">
                  <c:v>42044</c:v>
                </c:pt>
                <c:pt idx="406">
                  <c:v>42045</c:v>
                </c:pt>
                <c:pt idx="407">
                  <c:v>42046</c:v>
                </c:pt>
                <c:pt idx="408">
                  <c:v>42047</c:v>
                </c:pt>
                <c:pt idx="409">
                  <c:v>42048</c:v>
                </c:pt>
                <c:pt idx="410">
                  <c:v>42049</c:v>
                </c:pt>
                <c:pt idx="411">
                  <c:v>42050</c:v>
                </c:pt>
                <c:pt idx="412">
                  <c:v>42051</c:v>
                </c:pt>
                <c:pt idx="413">
                  <c:v>42052</c:v>
                </c:pt>
                <c:pt idx="414">
                  <c:v>42053</c:v>
                </c:pt>
                <c:pt idx="415">
                  <c:v>42054</c:v>
                </c:pt>
                <c:pt idx="416">
                  <c:v>42055</c:v>
                </c:pt>
                <c:pt idx="417">
                  <c:v>42056</c:v>
                </c:pt>
                <c:pt idx="418">
                  <c:v>42057</c:v>
                </c:pt>
                <c:pt idx="419">
                  <c:v>42058</c:v>
                </c:pt>
                <c:pt idx="420">
                  <c:v>42059</c:v>
                </c:pt>
                <c:pt idx="421">
                  <c:v>42060</c:v>
                </c:pt>
                <c:pt idx="422">
                  <c:v>42061</c:v>
                </c:pt>
                <c:pt idx="423">
                  <c:v>42062</c:v>
                </c:pt>
                <c:pt idx="424">
                  <c:v>42063</c:v>
                </c:pt>
                <c:pt idx="425">
                  <c:v>42064</c:v>
                </c:pt>
                <c:pt idx="426">
                  <c:v>42065</c:v>
                </c:pt>
                <c:pt idx="427">
                  <c:v>42066</c:v>
                </c:pt>
                <c:pt idx="428">
                  <c:v>42067</c:v>
                </c:pt>
                <c:pt idx="429">
                  <c:v>42068</c:v>
                </c:pt>
                <c:pt idx="430">
                  <c:v>42069</c:v>
                </c:pt>
                <c:pt idx="431">
                  <c:v>42070</c:v>
                </c:pt>
                <c:pt idx="432">
                  <c:v>42071</c:v>
                </c:pt>
                <c:pt idx="433">
                  <c:v>42072</c:v>
                </c:pt>
                <c:pt idx="434">
                  <c:v>42073</c:v>
                </c:pt>
                <c:pt idx="435">
                  <c:v>42074</c:v>
                </c:pt>
                <c:pt idx="436">
                  <c:v>42075</c:v>
                </c:pt>
                <c:pt idx="437">
                  <c:v>42076</c:v>
                </c:pt>
                <c:pt idx="438">
                  <c:v>42077</c:v>
                </c:pt>
                <c:pt idx="439">
                  <c:v>42078</c:v>
                </c:pt>
                <c:pt idx="440">
                  <c:v>42079</c:v>
                </c:pt>
                <c:pt idx="441">
                  <c:v>42080</c:v>
                </c:pt>
                <c:pt idx="442">
                  <c:v>42081</c:v>
                </c:pt>
                <c:pt idx="443">
                  <c:v>42082</c:v>
                </c:pt>
                <c:pt idx="444">
                  <c:v>42083</c:v>
                </c:pt>
                <c:pt idx="445">
                  <c:v>42084</c:v>
                </c:pt>
                <c:pt idx="446">
                  <c:v>42085</c:v>
                </c:pt>
                <c:pt idx="447">
                  <c:v>42086</c:v>
                </c:pt>
                <c:pt idx="448">
                  <c:v>42087</c:v>
                </c:pt>
                <c:pt idx="449">
                  <c:v>42088</c:v>
                </c:pt>
                <c:pt idx="450">
                  <c:v>42089</c:v>
                </c:pt>
                <c:pt idx="451">
                  <c:v>42090</c:v>
                </c:pt>
                <c:pt idx="452">
                  <c:v>42091</c:v>
                </c:pt>
                <c:pt idx="453">
                  <c:v>42092</c:v>
                </c:pt>
                <c:pt idx="454">
                  <c:v>42093</c:v>
                </c:pt>
                <c:pt idx="455">
                  <c:v>42094</c:v>
                </c:pt>
                <c:pt idx="456">
                  <c:v>42095</c:v>
                </c:pt>
                <c:pt idx="457">
                  <c:v>42096</c:v>
                </c:pt>
                <c:pt idx="458">
                  <c:v>42097</c:v>
                </c:pt>
                <c:pt idx="459">
                  <c:v>42098</c:v>
                </c:pt>
                <c:pt idx="460">
                  <c:v>42099</c:v>
                </c:pt>
                <c:pt idx="461">
                  <c:v>42100</c:v>
                </c:pt>
                <c:pt idx="462">
                  <c:v>42101</c:v>
                </c:pt>
                <c:pt idx="463">
                  <c:v>42102</c:v>
                </c:pt>
                <c:pt idx="464">
                  <c:v>42103</c:v>
                </c:pt>
                <c:pt idx="465">
                  <c:v>42104</c:v>
                </c:pt>
                <c:pt idx="466">
                  <c:v>42105</c:v>
                </c:pt>
                <c:pt idx="467">
                  <c:v>42106</c:v>
                </c:pt>
                <c:pt idx="468">
                  <c:v>42107</c:v>
                </c:pt>
                <c:pt idx="469">
                  <c:v>42108</c:v>
                </c:pt>
                <c:pt idx="470">
                  <c:v>42109</c:v>
                </c:pt>
                <c:pt idx="471">
                  <c:v>42110</c:v>
                </c:pt>
                <c:pt idx="472">
                  <c:v>42111</c:v>
                </c:pt>
                <c:pt idx="473">
                  <c:v>42112</c:v>
                </c:pt>
                <c:pt idx="474">
                  <c:v>42113</c:v>
                </c:pt>
                <c:pt idx="475">
                  <c:v>42114</c:v>
                </c:pt>
                <c:pt idx="476">
                  <c:v>42115</c:v>
                </c:pt>
                <c:pt idx="477">
                  <c:v>42116</c:v>
                </c:pt>
                <c:pt idx="478">
                  <c:v>42117</c:v>
                </c:pt>
                <c:pt idx="479">
                  <c:v>42118</c:v>
                </c:pt>
                <c:pt idx="480">
                  <c:v>42119</c:v>
                </c:pt>
                <c:pt idx="481">
                  <c:v>42120</c:v>
                </c:pt>
                <c:pt idx="482">
                  <c:v>42121</c:v>
                </c:pt>
                <c:pt idx="483">
                  <c:v>42122</c:v>
                </c:pt>
                <c:pt idx="484">
                  <c:v>42123</c:v>
                </c:pt>
                <c:pt idx="485">
                  <c:v>42124</c:v>
                </c:pt>
                <c:pt idx="486">
                  <c:v>42125</c:v>
                </c:pt>
                <c:pt idx="487">
                  <c:v>42126</c:v>
                </c:pt>
                <c:pt idx="488">
                  <c:v>42127</c:v>
                </c:pt>
                <c:pt idx="489">
                  <c:v>42128</c:v>
                </c:pt>
                <c:pt idx="490">
                  <c:v>42129</c:v>
                </c:pt>
                <c:pt idx="491">
                  <c:v>42130</c:v>
                </c:pt>
                <c:pt idx="492">
                  <c:v>42131</c:v>
                </c:pt>
                <c:pt idx="493">
                  <c:v>42132</c:v>
                </c:pt>
                <c:pt idx="494">
                  <c:v>42133</c:v>
                </c:pt>
                <c:pt idx="495">
                  <c:v>42134</c:v>
                </c:pt>
                <c:pt idx="496">
                  <c:v>42135</c:v>
                </c:pt>
                <c:pt idx="497">
                  <c:v>42136</c:v>
                </c:pt>
                <c:pt idx="498">
                  <c:v>42137</c:v>
                </c:pt>
                <c:pt idx="499">
                  <c:v>42138</c:v>
                </c:pt>
                <c:pt idx="500">
                  <c:v>42139</c:v>
                </c:pt>
                <c:pt idx="501">
                  <c:v>42140</c:v>
                </c:pt>
                <c:pt idx="502">
                  <c:v>42141</c:v>
                </c:pt>
                <c:pt idx="503">
                  <c:v>42142</c:v>
                </c:pt>
                <c:pt idx="504">
                  <c:v>42143</c:v>
                </c:pt>
                <c:pt idx="505">
                  <c:v>42144</c:v>
                </c:pt>
                <c:pt idx="506">
                  <c:v>42145</c:v>
                </c:pt>
                <c:pt idx="507">
                  <c:v>42146</c:v>
                </c:pt>
                <c:pt idx="508">
                  <c:v>42147</c:v>
                </c:pt>
                <c:pt idx="509">
                  <c:v>42148</c:v>
                </c:pt>
                <c:pt idx="510">
                  <c:v>42149</c:v>
                </c:pt>
                <c:pt idx="511">
                  <c:v>42150</c:v>
                </c:pt>
                <c:pt idx="512">
                  <c:v>42151</c:v>
                </c:pt>
                <c:pt idx="513">
                  <c:v>42152</c:v>
                </c:pt>
                <c:pt idx="514">
                  <c:v>42153</c:v>
                </c:pt>
                <c:pt idx="515">
                  <c:v>42154</c:v>
                </c:pt>
                <c:pt idx="516">
                  <c:v>42155</c:v>
                </c:pt>
                <c:pt idx="517">
                  <c:v>42156</c:v>
                </c:pt>
                <c:pt idx="518">
                  <c:v>42157</c:v>
                </c:pt>
                <c:pt idx="519">
                  <c:v>42158</c:v>
                </c:pt>
                <c:pt idx="520">
                  <c:v>42159</c:v>
                </c:pt>
                <c:pt idx="521">
                  <c:v>42160</c:v>
                </c:pt>
                <c:pt idx="522">
                  <c:v>42161</c:v>
                </c:pt>
                <c:pt idx="523">
                  <c:v>42162</c:v>
                </c:pt>
                <c:pt idx="524">
                  <c:v>42163</c:v>
                </c:pt>
                <c:pt idx="525">
                  <c:v>42164</c:v>
                </c:pt>
                <c:pt idx="526">
                  <c:v>42165</c:v>
                </c:pt>
                <c:pt idx="527">
                  <c:v>42166</c:v>
                </c:pt>
                <c:pt idx="528">
                  <c:v>42167</c:v>
                </c:pt>
                <c:pt idx="529">
                  <c:v>42168</c:v>
                </c:pt>
                <c:pt idx="530">
                  <c:v>42169</c:v>
                </c:pt>
                <c:pt idx="531">
                  <c:v>42170</c:v>
                </c:pt>
                <c:pt idx="532">
                  <c:v>42171</c:v>
                </c:pt>
                <c:pt idx="533">
                  <c:v>42172</c:v>
                </c:pt>
                <c:pt idx="534">
                  <c:v>42173</c:v>
                </c:pt>
                <c:pt idx="535">
                  <c:v>42174</c:v>
                </c:pt>
                <c:pt idx="536">
                  <c:v>42175</c:v>
                </c:pt>
                <c:pt idx="537">
                  <c:v>42176</c:v>
                </c:pt>
                <c:pt idx="538">
                  <c:v>42177</c:v>
                </c:pt>
                <c:pt idx="539">
                  <c:v>42178</c:v>
                </c:pt>
                <c:pt idx="540">
                  <c:v>42179</c:v>
                </c:pt>
                <c:pt idx="541">
                  <c:v>42180</c:v>
                </c:pt>
                <c:pt idx="542">
                  <c:v>42181</c:v>
                </c:pt>
                <c:pt idx="543">
                  <c:v>42182</c:v>
                </c:pt>
                <c:pt idx="544">
                  <c:v>42183</c:v>
                </c:pt>
                <c:pt idx="545">
                  <c:v>42184</c:v>
                </c:pt>
                <c:pt idx="546">
                  <c:v>42185</c:v>
                </c:pt>
                <c:pt idx="547">
                  <c:v>42186</c:v>
                </c:pt>
                <c:pt idx="548">
                  <c:v>42187</c:v>
                </c:pt>
                <c:pt idx="549">
                  <c:v>42188</c:v>
                </c:pt>
                <c:pt idx="550">
                  <c:v>42189</c:v>
                </c:pt>
                <c:pt idx="551">
                  <c:v>42190</c:v>
                </c:pt>
                <c:pt idx="552">
                  <c:v>42191</c:v>
                </c:pt>
                <c:pt idx="553">
                  <c:v>42192</c:v>
                </c:pt>
                <c:pt idx="554">
                  <c:v>42193</c:v>
                </c:pt>
                <c:pt idx="555">
                  <c:v>42194</c:v>
                </c:pt>
                <c:pt idx="556">
                  <c:v>42195</c:v>
                </c:pt>
                <c:pt idx="557">
                  <c:v>42196</c:v>
                </c:pt>
                <c:pt idx="558">
                  <c:v>42197</c:v>
                </c:pt>
                <c:pt idx="559">
                  <c:v>42198</c:v>
                </c:pt>
                <c:pt idx="560">
                  <c:v>42199</c:v>
                </c:pt>
                <c:pt idx="561">
                  <c:v>42200</c:v>
                </c:pt>
                <c:pt idx="562">
                  <c:v>42201</c:v>
                </c:pt>
                <c:pt idx="563">
                  <c:v>42202</c:v>
                </c:pt>
                <c:pt idx="564">
                  <c:v>42203</c:v>
                </c:pt>
                <c:pt idx="565">
                  <c:v>42204</c:v>
                </c:pt>
                <c:pt idx="566">
                  <c:v>42205</c:v>
                </c:pt>
                <c:pt idx="567">
                  <c:v>42206</c:v>
                </c:pt>
                <c:pt idx="568">
                  <c:v>42207</c:v>
                </c:pt>
                <c:pt idx="569">
                  <c:v>42208</c:v>
                </c:pt>
                <c:pt idx="570">
                  <c:v>42209</c:v>
                </c:pt>
                <c:pt idx="571">
                  <c:v>42210</c:v>
                </c:pt>
                <c:pt idx="572">
                  <c:v>42211</c:v>
                </c:pt>
                <c:pt idx="573">
                  <c:v>42212</c:v>
                </c:pt>
                <c:pt idx="574">
                  <c:v>42213</c:v>
                </c:pt>
                <c:pt idx="575">
                  <c:v>42214</c:v>
                </c:pt>
                <c:pt idx="576">
                  <c:v>42215</c:v>
                </c:pt>
                <c:pt idx="577">
                  <c:v>42216</c:v>
                </c:pt>
                <c:pt idx="578">
                  <c:v>42217</c:v>
                </c:pt>
                <c:pt idx="579">
                  <c:v>42218</c:v>
                </c:pt>
                <c:pt idx="580">
                  <c:v>42219</c:v>
                </c:pt>
                <c:pt idx="581">
                  <c:v>42220</c:v>
                </c:pt>
                <c:pt idx="582">
                  <c:v>42221</c:v>
                </c:pt>
                <c:pt idx="583">
                  <c:v>42222</c:v>
                </c:pt>
                <c:pt idx="584">
                  <c:v>42223</c:v>
                </c:pt>
                <c:pt idx="585">
                  <c:v>42224</c:v>
                </c:pt>
                <c:pt idx="586">
                  <c:v>42225</c:v>
                </c:pt>
                <c:pt idx="587">
                  <c:v>42226</c:v>
                </c:pt>
                <c:pt idx="588">
                  <c:v>42227</c:v>
                </c:pt>
                <c:pt idx="589">
                  <c:v>42228</c:v>
                </c:pt>
                <c:pt idx="590">
                  <c:v>42229</c:v>
                </c:pt>
                <c:pt idx="591">
                  <c:v>42230</c:v>
                </c:pt>
                <c:pt idx="592">
                  <c:v>42231</c:v>
                </c:pt>
                <c:pt idx="593">
                  <c:v>42232</c:v>
                </c:pt>
                <c:pt idx="594">
                  <c:v>42233</c:v>
                </c:pt>
                <c:pt idx="595">
                  <c:v>42234</c:v>
                </c:pt>
                <c:pt idx="596">
                  <c:v>42235</c:v>
                </c:pt>
                <c:pt idx="597">
                  <c:v>42236</c:v>
                </c:pt>
                <c:pt idx="598">
                  <c:v>42237</c:v>
                </c:pt>
                <c:pt idx="599">
                  <c:v>42238</c:v>
                </c:pt>
                <c:pt idx="600">
                  <c:v>42239</c:v>
                </c:pt>
                <c:pt idx="601">
                  <c:v>42240</c:v>
                </c:pt>
                <c:pt idx="602">
                  <c:v>42241</c:v>
                </c:pt>
                <c:pt idx="603">
                  <c:v>42242</c:v>
                </c:pt>
                <c:pt idx="604">
                  <c:v>42243</c:v>
                </c:pt>
                <c:pt idx="605">
                  <c:v>42244</c:v>
                </c:pt>
                <c:pt idx="606">
                  <c:v>42245</c:v>
                </c:pt>
                <c:pt idx="607">
                  <c:v>42246</c:v>
                </c:pt>
                <c:pt idx="608">
                  <c:v>42247</c:v>
                </c:pt>
                <c:pt idx="609">
                  <c:v>42248</c:v>
                </c:pt>
                <c:pt idx="610">
                  <c:v>42249</c:v>
                </c:pt>
                <c:pt idx="611">
                  <c:v>42250</c:v>
                </c:pt>
                <c:pt idx="612">
                  <c:v>42251</c:v>
                </c:pt>
                <c:pt idx="613">
                  <c:v>42252</c:v>
                </c:pt>
                <c:pt idx="614">
                  <c:v>42253</c:v>
                </c:pt>
                <c:pt idx="615">
                  <c:v>42254</c:v>
                </c:pt>
                <c:pt idx="616">
                  <c:v>42255</c:v>
                </c:pt>
                <c:pt idx="617">
                  <c:v>42256</c:v>
                </c:pt>
                <c:pt idx="618">
                  <c:v>42257</c:v>
                </c:pt>
                <c:pt idx="619">
                  <c:v>42258</c:v>
                </c:pt>
                <c:pt idx="620">
                  <c:v>42259</c:v>
                </c:pt>
                <c:pt idx="621">
                  <c:v>42260</c:v>
                </c:pt>
                <c:pt idx="622">
                  <c:v>42261</c:v>
                </c:pt>
                <c:pt idx="623">
                  <c:v>42262</c:v>
                </c:pt>
                <c:pt idx="624">
                  <c:v>42263</c:v>
                </c:pt>
                <c:pt idx="625">
                  <c:v>42264</c:v>
                </c:pt>
                <c:pt idx="626">
                  <c:v>42265</c:v>
                </c:pt>
                <c:pt idx="627">
                  <c:v>42266</c:v>
                </c:pt>
                <c:pt idx="628">
                  <c:v>42267</c:v>
                </c:pt>
                <c:pt idx="629">
                  <c:v>42268</c:v>
                </c:pt>
                <c:pt idx="630">
                  <c:v>42269</c:v>
                </c:pt>
                <c:pt idx="631">
                  <c:v>42270</c:v>
                </c:pt>
                <c:pt idx="632">
                  <c:v>42271</c:v>
                </c:pt>
                <c:pt idx="633">
                  <c:v>42272</c:v>
                </c:pt>
                <c:pt idx="634">
                  <c:v>42273</c:v>
                </c:pt>
                <c:pt idx="635">
                  <c:v>42274</c:v>
                </c:pt>
                <c:pt idx="636">
                  <c:v>42275</c:v>
                </c:pt>
                <c:pt idx="637">
                  <c:v>42276</c:v>
                </c:pt>
                <c:pt idx="638">
                  <c:v>42277</c:v>
                </c:pt>
                <c:pt idx="639">
                  <c:v>42278</c:v>
                </c:pt>
                <c:pt idx="640">
                  <c:v>42279</c:v>
                </c:pt>
                <c:pt idx="641">
                  <c:v>42280</c:v>
                </c:pt>
                <c:pt idx="642">
                  <c:v>42281</c:v>
                </c:pt>
                <c:pt idx="643">
                  <c:v>42282</c:v>
                </c:pt>
                <c:pt idx="644">
                  <c:v>42283</c:v>
                </c:pt>
                <c:pt idx="645">
                  <c:v>42284</c:v>
                </c:pt>
                <c:pt idx="646">
                  <c:v>42285</c:v>
                </c:pt>
                <c:pt idx="647">
                  <c:v>42286</c:v>
                </c:pt>
                <c:pt idx="648">
                  <c:v>42287</c:v>
                </c:pt>
                <c:pt idx="649">
                  <c:v>42288</c:v>
                </c:pt>
                <c:pt idx="650">
                  <c:v>42289</c:v>
                </c:pt>
                <c:pt idx="651">
                  <c:v>42290</c:v>
                </c:pt>
                <c:pt idx="652">
                  <c:v>42291</c:v>
                </c:pt>
                <c:pt idx="653">
                  <c:v>42292</c:v>
                </c:pt>
                <c:pt idx="654">
                  <c:v>42293</c:v>
                </c:pt>
                <c:pt idx="655">
                  <c:v>42294</c:v>
                </c:pt>
                <c:pt idx="656">
                  <c:v>42295</c:v>
                </c:pt>
                <c:pt idx="657">
                  <c:v>42296</c:v>
                </c:pt>
                <c:pt idx="658">
                  <c:v>42297</c:v>
                </c:pt>
                <c:pt idx="659">
                  <c:v>42298</c:v>
                </c:pt>
                <c:pt idx="660">
                  <c:v>42299</c:v>
                </c:pt>
                <c:pt idx="661">
                  <c:v>42300</c:v>
                </c:pt>
                <c:pt idx="662">
                  <c:v>42301</c:v>
                </c:pt>
                <c:pt idx="663">
                  <c:v>42302</c:v>
                </c:pt>
                <c:pt idx="664">
                  <c:v>42303</c:v>
                </c:pt>
                <c:pt idx="665">
                  <c:v>42304</c:v>
                </c:pt>
                <c:pt idx="666">
                  <c:v>42305</c:v>
                </c:pt>
                <c:pt idx="667">
                  <c:v>42306</c:v>
                </c:pt>
                <c:pt idx="668">
                  <c:v>42307</c:v>
                </c:pt>
                <c:pt idx="669">
                  <c:v>42308</c:v>
                </c:pt>
                <c:pt idx="670">
                  <c:v>42309</c:v>
                </c:pt>
                <c:pt idx="671">
                  <c:v>42310</c:v>
                </c:pt>
                <c:pt idx="672">
                  <c:v>42311</c:v>
                </c:pt>
                <c:pt idx="673">
                  <c:v>42312</c:v>
                </c:pt>
                <c:pt idx="674">
                  <c:v>42313</c:v>
                </c:pt>
                <c:pt idx="675">
                  <c:v>42314</c:v>
                </c:pt>
                <c:pt idx="676">
                  <c:v>42315</c:v>
                </c:pt>
                <c:pt idx="677">
                  <c:v>42316</c:v>
                </c:pt>
                <c:pt idx="678">
                  <c:v>42317</c:v>
                </c:pt>
                <c:pt idx="679">
                  <c:v>42318</c:v>
                </c:pt>
                <c:pt idx="680">
                  <c:v>42319</c:v>
                </c:pt>
                <c:pt idx="681">
                  <c:v>42320</c:v>
                </c:pt>
                <c:pt idx="682">
                  <c:v>42321</c:v>
                </c:pt>
                <c:pt idx="683">
                  <c:v>42322</c:v>
                </c:pt>
                <c:pt idx="684">
                  <c:v>42323</c:v>
                </c:pt>
                <c:pt idx="685">
                  <c:v>42324</c:v>
                </c:pt>
                <c:pt idx="686">
                  <c:v>42325</c:v>
                </c:pt>
                <c:pt idx="687">
                  <c:v>42326</c:v>
                </c:pt>
                <c:pt idx="688">
                  <c:v>42327</c:v>
                </c:pt>
                <c:pt idx="689">
                  <c:v>42328</c:v>
                </c:pt>
                <c:pt idx="690">
                  <c:v>42329</c:v>
                </c:pt>
                <c:pt idx="691">
                  <c:v>42330</c:v>
                </c:pt>
                <c:pt idx="692">
                  <c:v>42331</c:v>
                </c:pt>
                <c:pt idx="693">
                  <c:v>42332</c:v>
                </c:pt>
                <c:pt idx="694">
                  <c:v>42333</c:v>
                </c:pt>
                <c:pt idx="695">
                  <c:v>42334</c:v>
                </c:pt>
                <c:pt idx="696">
                  <c:v>42335</c:v>
                </c:pt>
                <c:pt idx="697">
                  <c:v>42336</c:v>
                </c:pt>
                <c:pt idx="698">
                  <c:v>42337</c:v>
                </c:pt>
                <c:pt idx="699">
                  <c:v>42338</c:v>
                </c:pt>
                <c:pt idx="700">
                  <c:v>42339</c:v>
                </c:pt>
                <c:pt idx="701">
                  <c:v>42340</c:v>
                </c:pt>
                <c:pt idx="702">
                  <c:v>42341</c:v>
                </c:pt>
                <c:pt idx="703">
                  <c:v>42342</c:v>
                </c:pt>
                <c:pt idx="704">
                  <c:v>42343</c:v>
                </c:pt>
                <c:pt idx="705">
                  <c:v>42344</c:v>
                </c:pt>
                <c:pt idx="706">
                  <c:v>42345</c:v>
                </c:pt>
                <c:pt idx="707">
                  <c:v>42346</c:v>
                </c:pt>
                <c:pt idx="708">
                  <c:v>42347</c:v>
                </c:pt>
                <c:pt idx="709">
                  <c:v>42348</c:v>
                </c:pt>
                <c:pt idx="710">
                  <c:v>42349</c:v>
                </c:pt>
                <c:pt idx="711">
                  <c:v>42350</c:v>
                </c:pt>
                <c:pt idx="712">
                  <c:v>42351</c:v>
                </c:pt>
                <c:pt idx="713">
                  <c:v>42352</c:v>
                </c:pt>
                <c:pt idx="714">
                  <c:v>42353</c:v>
                </c:pt>
                <c:pt idx="715">
                  <c:v>42354</c:v>
                </c:pt>
                <c:pt idx="716">
                  <c:v>42355</c:v>
                </c:pt>
                <c:pt idx="717">
                  <c:v>42356</c:v>
                </c:pt>
                <c:pt idx="718">
                  <c:v>42357</c:v>
                </c:pt>
                <c:pt idx="719">
                  <c:v>42358</c:v>
                </c:pt>
                <c:pt idx="720">
                  <c:v>42359</c:v>
                </c:pt>
                <c:pt idx="721">
                  <c:v>42360</c:v>
                </c:pt>
                <c:pt idx="722">
                  <c:v>42361</c:v>
                </c:pt>
                <c:pt idx="723">
                  <c:v>42362</c:v>
                </c:pt>
                <c:pt idx="724">
                  <c:v>42363</c:v>
                </c:pt>
                <c:pt idx="725">
                  <c:v>42364</c:v>
                </c:pt>
                <c:pt idx="726">
                  <c:v>42365</c:v>
                </c:pt>
                <c:pt idx="727">
                  <c:v>42366</c:v>
                </c:pt>
                <c:pt idx="728">
                  <c:v>42367</c:v>
                </c:pt>
                <c:pt idx="729">
                  <c:v>42368</c:v>
                </c:pt>
                <c:pt idx="730">
                  <c:v>42369</c:v>
                </c:pt>
                <c:pt idx="731">
                  <c:v>42370</c:v>
                </c:pt>
                <c:pt idx="732">
                  <c:v>42371</c:v>
                </c:pt>
                <c:pt idx="733">
                  <c:v>42372</c:v>
                </c:pt>
                <c:pt idx="734">
                  <c:v>42373</c:v>
                </c:pt>
                <c:pt idx="735">
                  <c:v>42374</c:v>
                </c:pt>
                <c:pt idx="736">
                  <c:v>42375</c:v>
                </c:pt>
                <c:pt idx="737">
                  <c:v>42376</c:v>
                </c:pt>
                <c:pt idx="738">
                  <c:v>42377</c:v>
                </c:pt>
                <c:pt idx="739">
                  <c:v>42378</c:v>
                </c:pt>
                <c:pt idx="740">
                  <c:v>42379</c:v>
                </c:pt>
                <c:pt idx="741">
                  <c:v>42380</c:v>
                </c:pt>
                <c:pt idx="742">
                  <c:v>42381</c:v>
                </c:pt>
                <c:pt idx="743">
                  <c:v>42382</c:v>
                </c:pt>
                <c:pt idx="744">
                  <c:v>42383</c:v>
                </c:pt>
                <c:pt idx="745">
                  <c:v>42384</c:v>
                </c:pt>
                <c:pt idx="746">
                  <c:v>42385</c:v>
                </c:pt>
                <c:pt idx="747">
                  <c:v>42386</c:v>
                </c:pt>
                <c:pt idx="748">
                  <c:v>42387</c:v>
                </c:pt>
                <c:pt idx="749">
                  <c:v>42388</c:v>
                </c:pt>
                <c:pt idx="750">
                  <c:v>42389</c:v>
                </c:pt>
                <c:pt idx="751">
                  <c:v>42390</c:v>
                </c:pt>
                <c:pt idx="752">
                  <c:v>42391</c:v>
                </c:pt>
                <c:pt idx="753">
                  <c:v>42392</c:v>
                </c:pt>
                <c:pt idx="754">
                  <c:v>42393</c:v>
                </c:pt>
                <c:pt idx="755">
                  <c:v>42394</c:v>
                </c:pt>
                <c:pt idx="756">
                  <c:v>42395</c:v>
                </c:pt>
                <c:pt idx="757">
                  <c:v>42396</c:v>
                </c:pt>
                <c:pt idx="758">
                  <c:v>42397</c:v>
                </c:pt>
                <c:pt idx="759">
                  <c:v>42398</c:v>
                </c:pt>
                <c:pt idx="760">
                  <c:v>42399</c:v>
                </c:pt>
                <c:pt idx="761">
                  <c:v>42400</c:v>
                </c:pt>
                <c:pt idx="762">
                  <c:v>42401</c:v>
                </c:pt>
                <c:pt idx="763">
                  <c:v>42402</c:v>
                </c:pt>
                <c:pt idx="764">
                  <c:v>42403</c:v>
                </c:pt>
                <c:pt idx="765">
                  <c:v>42404</c:v>
                </c:pt>
                <c:pt idx="766">
                  <c:v>42405</c:v>
                </c:pt>
                <c:pt idx="767">
                  <c:v>42406</c:v>
                </c:pt>
                <c:pt idx="768">
                  <c:v>42407</c:v>
                </c:pt>
                <c:pt idx="769">
                  <c:v>42408</c:v>
                </c:pt>
                <c:pt idx="770">
                  <c:v>42409</c:v>
                </c:pt>
                <c:pt idx="771">
                  <c:v>42410</c:v>
                </c:pt>
                <c:pt idx="772">
                  <c:v>42411</c:v>
                </c:pt>
                <c:pt idx="773">
                  <c:v>42412</c:v>
                </c:pt>
                <c:pt idx="774">
                  <c:v>42413</c:v>
                </c:pt>
                <c:pt idx="775">
                  <c:v>42414</c:v>
                </c:pt>
                <c:pt idx="776">
                  <c:v>42415</c:v>
                </c:pt>
                <c:pt idx="777">
                  <c:v>42416</c:v>
                </c:pt>
                <c:pt idx="778">
                  <c:v>42417</c:v>
                </c:pt>
                <c:pt idx="779">
                  <c:v>42418</c:v>
                </c:pt>
                <c:pt idx="780">
                  <c:v>42419</c:v>
                </c:pt>
                <c:pt idx="781">
                  <c:v>42420</c:v>
                </c:pt>
                <c:pt idx="782">
                  <c:v>42421</c:v>
                </c:pt>
                <c:pt idx="783">
                  <c:v>42422</c:v>
                </c:pt>
                <c:pt idx="784">
                  <c:v>42423</c:v>
                </c:pt>
                <c:pt idx="785">
                  <c:v>42424</c:v>
                </c:pt>
                <c:pt idx="786">
                  <c:v>42425</c:v>
                </c:pt>
                <c:pt idx="787">
                  <c:v>42426</c:v>
                </c:pt>
                <c:pt idx="788">
                  <c:v>42427</c:v>
                </c:pt>
                <c:pt idx="789">
                  <c:v>42428</c:v>
                </c:pt>
                <c:pt idx="790">
                  <c:v>42429</c:v>
                </c:pt>
                <c:pt idx="791">
                  <c:v>42430</c:v>
                </c:pt>
                <c:pt idx="792">
                  <c:v>42431</c:v>
                </c:pt>
                <c:pt idx="793">
                  <c:v>42432</c:v>
                </c:pt>
                <c:pt idx="794">
                  <c:v>42433</c:v>
                </c:pt>
                <c:pt idx="795">
                  <c:v>42434</c:v>
                </c:pt>
                <c:pt idx="796">
                  <c:v>42435</c:v>
                </c:pt>
                <c:pt idx="797">
                  <c:v>42436</c:v>
                </c:pt>
                <c:pt idx="798">
                  <c:v>42437</c:v>
                </c:pt>
                <c:pt idx="799">
                  <c:v>42438</c:v>
                </c:pt>
                <c:pt idx="800">
                  <c:v>42439</c:v>
                </c:pt>
                <c:pt idx="801">
                  <c:v>42440</c:v>
                </c:pt>
                <c:pt idx="802">
                  <c:v>42441</c:v>
                </c:pt>
                <c:pt idx="803">
                  <c:v>42442</c:v>
                </c:pt>
                <c:pt idx="804">
                  <c:v>42443</c:v>
                </c:pt>
                <c:pt idx="805">
                  <c:v>42444</c:v>
                </c:pt>
                <c:pt idx="806">
                  <c:v>42445</c:v>
                </c:pt>
                <c:pt idx="807">
                  <c:v>42446</c:v>
                </c:pt>
                <c:pt idx="808">
                  <c:v>42447</c:v>
                </c:pt>
                <c:pt idx="809">
                  <c:v>42448</c:v>
                </c:pt>
                <c:pt idx="810">
                  <c:v>42449</c:v>
                </c:pt>
                <c:pt idx="811">
                  <c:v>42450</c:v>
                </c:pt>
                <c:pt idx="812">
                  <c:v>42451</c:v>
                </c:pt>
                <c:pt idx="813">
                  <c:v>42452</c:v>
                </c:pt>
                <c:pt idx="814">
                  <c:v>42453</c:v>
                </c:pt>
                <c:pt idx="815">
                  <c:v>42454</c:v>
                </c:pt>
                <c:pt idx="816">
                  <c:v>42455</c:v>
                </c:pt>
                <c:pt idx="817">
                  <c:v>42456</c:v>
                </c:pt>
                <c:pt idx="818">
                  <c:v>42457</c:v>
                </c:pt>
                <c:pt idx="819">
                  <c:v>42458</c:v>
                </c:pt>
                <c:pt idx="820">
                  <c:v>42459</c:v>
                </c:pt>
                <c:pt idx="821">
                  <c:v>42460</c:v>
                </c:pt>
                <c:pt idx="822">
                  <c:v>42461</c:v>
                </c:pt>
                <c:pt idx="823">
                  <c:v>42462</c:v>
                </c:pt>
                <c:pt idx="824">
                  <c:v>42463</c:v>
                </c:pt>
                <c:pt idx="825">
                  <c:v>42464</c:v>
                </c:pt>
                <c:pt idx="826">
                  <c:v>42465</c:v>
                </c:pt>
                <c:pt idx="827">
                  <c:v>42466</c:v>
                </c:pt>
                <c:pt idx="828">
                  <c:v>42467</c:v>
                </c:pt>
                <c:pt idx="829">
                  <c:v>42468</c:v>
                </c:pt>
                <c:pt idx="830">
                  <c:v>42469</c:v>
                </c:pt>
                <c:pt idx="831">
                  <c:v>42470</c:v>
                </c:pt>
                <c:pt idx="832">
                  <c:v>42471</c:v>
                </c:pt>
                <c:pt idx="833">
                  <c:v>42472</c:v>
                </c:pt>
                <c:pt idx="834">
                  <c:v>42473</c:v>
                </c:pt>
                <c:pt idx="835">
                  <c:v>42474</c:v>
                </c:pt>
                <c:pt idx="836">
                  <c:v>42475</c:v>
                </c:pt>
                <c:pt idx="837">
                  <c:v>42476</c:v>
                </c:pt>
                <c:pt idx="838">
                  <c:v>42477</c:v>
                </c:pt>
                <c:pt idx="839">
                  <c:v>42478</c:v>
                </c:pt>
                <c:pt idx="840">
                  <c:v>42479</c:v>
                </c:pt>
                <c:pt idx="841">
                  <c:v>42480</c:v>
                </c:pt>
                <c:pt idx="842">
                  <c:v>42481</c:v>
                </c:pt>
                <c:pt idx="843">
                  <c:v>42482</c:v>
                </c:pt>
                <c:pt idx="844">
                  <c:v>42483</c:v>
                </c:pt>
                <c:pt idx="845">
                  <c:v>42484</c:v>
                </c:pt>
                <c:pt idx="846">
                  <c:v>42485</c:v>
                </c:pt>
                <c:pt idx="847">
                  <c:v>42486</c:v>
                </c:pt>
                <c:pt idx="848">
                  <c:v>42487</c:v>
                </c:pt>
                <c:pt idx="849">
                  <c:v>42488</c:v>
                </c:pt>
                <c:pt idx="850">
                  <c:v>42489</c:v>
                </c:pt>
                <c:pt idx="851">
                  <c:v>42490</c:v>
                </c:pt>
                <c:pt idx="852">
                  <c:v>42491</c:v>
                </c:pt>
                <c:pt idx="853">
                  <c:v>42492</c:v>
                </c:pt>
                <c:pt idx="854">
                  <c:v>42493</c:v>
                </c:pt>
                <c:pt idx="855">
                  <c:v>42494</c:v>
                </c:pt>
                <c:pt idx="856">
                  <c:v>42495</c:v>
                </c:pt>
                <c:pt idx="857">
                  <c:v>42496</c:v>
                </c:pt>
                <c:pt idx="858">
                  <c:v>42497</c:v>
                </c:pt>
                <c:pt idx="859">
                  <c:v>42498</c:v>
                </c:pt>
                <c:pt idx="860">
                  <c:v>42499</c:v>
                </c:pt>
                <c:pt idx="861">
                  <c:v>42500</c:v>
                </c:pt>
                <c:pt idx="862">
                  <c:v>42501</c:v>
                </c:pt>
                <c:pt idx="863">
                  <c:v>42502</c:v>
                </c:pt>
                <c:pt idx="864">
                  <c:v>42503</c:v>
                </c:pt>
                <c:pt idx="865">
                  <c:v>42504</c:v>
                </c:pt>
                <c:pt idx="866">
                  <c:v>42505</c:v>
                </c:pt>
                <c:pt idx="867">
                  <c:v>42506</c:v>
                </c:pt>
                <c:pt idx="868">
                  <c:v>42507</c:v>
                </c:pt>
                <c:pt idx="869">
                  <c:v>42508</c:v>
                </c:pt>
                <c:pt idx="870">
                  <c:v>42509</c:v>
                </c:pt>
                <c:pt idx="871">
                  <c:v>42510</c:v>
                </c:pt>
                <c:pt idx="872">
                  <c:v>42511</c:v>
                </c:pt>
                <c:pt idx="873">
                  <c:v>42512</c:v>
                </c:pt>
                <c:pt idx="874">
                  <c:v>42513</c:v>
                </c:pt>
                <c:pt idx="875">
                  <c:v>42514</c:v>
                </c:pt>
                <c:pt idx="876">
                  <c:v>42515</c:v>
                </c:pt>
                <c:pt idx="877">
                  <c:v>42516</c:v>
                </c:pt>
                <c:pt idx="878">
                  <c:v>42517</c:v>
                </c:pt>
                <c:pt idx="879">
                  <c:v>42518</c:v>
                </c:pt>
                <c:pt idx="880">
                  <c:v>42519</c:v>
                </c:pt>
                <c:pt idx="881">
                  <c:v>42520</c:v>
                </c:pt>
                <c:pt idx="882">
                  <c:v>42521</c:v>
                </c:pt>
                <c:pt idx="883">
                  <c:v>42522</c:v>
                </c:pt>
                <c:pt idx="884">
                  <c:v>42523</c:v>
                </c:pt>
                <c:pt idx="885">
                  <c:v>42524</c:v>
                </c:pt>
                <c:pt idx="886">
                  <c:v>42525</c:v>
                </c:pt>
                <c:pt idx="887">
                  <c:v>42526</c:v>
                </c:pt>
                <c:pt idx="888">
                  <c:v>42527</c:v>
                </c:pt>
                <c:pt idx="889">
                  <c:v>42528</c:v>
                </c:pt>
                <c:pt idx="890">
                  <c:v>42529</c:v>
                </c:pt>
                <c:pt idx="891">
                  <c:v>42530</c:v>
                </c:pt>
                <c:pt idx="892">
                  <c:v>42531</c:v>
                </c:pt>
                <c:pt idx="893">
                  <c:v>42532</c:v>
                </c:pt>
                <c:pt idx="894">
                  <c:v>42533</c:v>
                </c:pt>
                <c:pt idx="895">
                  <c:v>42534</c:v>
                </c:pt>
                <c:pt idx="896">
                  <c:v>42535</c:v>
                </c:pt>
                <c:pt idx="897">
                  <c:v>42536</c:v>
                </c:pt>
                <c:pt idx="898">
                  <c:v>42537</c:v>
                </c:pt>
                <c:pt idx="899">
                  <c:v>42538</c:v>
                </c:pt>
                <c:pt idx="900">
                  <c:v>42539</c:v>
                </c:pt>
                <c:pt idx="901">
                  <c:v>42540</c:v>
                </c:pt>
                <c:pt idx="902">
                  <c:v>42541</c:v>
                </c:pt>
                <c:pt idx="903">
                  <c:v>42542</c:v>
                </c:pt>
                <c:pt idx="904">
                  <c:v>42543</c:v>
                </c:pt>
                <c:pt idx="905">
                  <c:v>42544</c:v>
                </c:pt>
                <c:pt idx="906">
                  <c:v>42545</c:v>
                </c:pt>
                <c:pt idx="907">
                  <c:v>42546</c:v>
                </c:pt>
                <c:pt idx="908">
                  <c:v>42547</c:v>
                </c:pt>
                <c:pt idx="909">
                  <c:v>42548</c:v>
                </c:pt>
                <c:pt idx="910">
                  <c:v>42549</c:v>
                </c:pt>
                <c:pt idx="911">
                  <c:v>42550</c:v>
                </c:pt>
                <c:pt idx="912">
                  <c:v>42551</c:v>
                </c:pt>
                <c:pt idx="913">
                  <c:v>42552</c:v>
                </c:pt>
                <c:pt idx="914">
                  <c:v>42553</c:v>
                </c:pt>
                <c:pt idx="915">
                  <c:v>42554</c:v>
                </c:pt>
                <c:pt idx="916">
                  <c:v>42555</c:v>
                </c:pt>
                <c:pt idx="917">
                  <c:v>42556</c:v>
                </c:pt>
                <c:pt idx="918">
                  <c:v>42557</c:v>
                </c:pt>
                <c:pt idx="919">
                  <c:v>42558</c:v>
                </c:pt>
                <c:pt idx="920">
                  <c:v>42559</c:v>
                </c:pt>
                <c:pt idx="921">
                  <c:v>42560</c:v>
                </c:pt>
                <c:pt idx="922">
                  <c:v>42561</c:v>
                </c:pt>
                <c:pt idx="923">
                  <c:v>42562</c:v>
                </c:pt>
                <c:pt idx="924">
                  <c:v>42563</c:v>
                </c:pt>
                <c:pt idx="925">
                  <c:v>42564</c:v>
                </c:pt>
                <c:pt idx="926">
                  <c:v>42565</c:v>
                </c:pt>
                <c:pt idx="927">
                  <c:v>42566</c:v>
                </c:pt>
                <c:pt idx="928">
                  <c:v>42567</c:v>
                </c:pt>
                <c:pt idx="929">
                  <c:v>42568</c:v>
                </c:pt>
                <c:pt idx="930">
                  <c:v>42569</c:v>
                </c:pt>
                <c:pt idx="931">
                  <c:v>42570</c:v>
                </c:pt>
                <c:pt idx="932">
                  <c:v>42571</c:v>
                </c:pt>
                <c:pt idx="933">
                  <c:v>42572</c:v>
                </c:pt>
                <c:pt idx="934">
                  <c:v>42573</c:v>
                </c:pt>
                <c:pt idx="935">
                  <c:v>42574</c:v>
                </c:pt>
                <c:pt idx="936">
                  <c:v>42575</c:v>
                </c:pt>
                <c:pt idx="937">
                  <c:v>42576</c:v>
                </c:pt>
                <c:pt idx="938">
                  <c:v>42577</c:v>
                </c:pt>
                <c:pt idx="939">
                  <c:v>42578</c:v>
                </c:pt>
                <c:pt idx="940">
                  <c:v>42579</c:v>
                </c:pt>
                <c:pt idx="941">
                  <c:v>42580</c:v>
                </c:pt>
                <c:pt idx="942">
                  <c:v>42581</c:v>
                </c:pt>
                <c:pt idx="943">
                  <c:v>42582</c:v>
                </c:pt>
                <c:pt idx="944">
                  <c:v>42583</c:v>
                </c:pt>
                <c:pt idx="945">
                  <c:v>42584</c:v>
                </c:pt>
                <c:pt idx="946">
                  <c:v>42585</c:v>
                </c:pt>
                <c:pt idx="947">
                  <c:v>42586</c:v>
                </c:pt>
                <c:pt idx="948">
                  <c:v>42587</c:v>
                </c:pt>
                <c:pt idx="949">
                  <c:v>42588</c:v>
                </c:pt>
                <c:pt idx="950">
                  <c:v>42589</c:v>
                </c:pt>
                <c:pt idx="951">
                  <c:v>42590</c:v>
                </c:pt>
                <c:pt idx="952">
                  <c:v>42591</c:v>
                </c:pt>
                <c:pt idx="953">
                  <c:v>42592</c:v>
                </c:pt>
                <c:pt idx="954">
                  <c:v>42593</c:v>
                </c:pt>
                <c:pt idx="955">
                  <c:v>42594</c:v>
                </c:pt>
                <c:pt idx="956">
                  <c:v>42595</c:v>
                </c:pt>
                <c:pt idx="957">
                  <c:v>42596</c:v>
                </c:pt>
                <c:pt idx="958">
                  <c:v>42597</c:v>
                </c:pt>
                <c:pt idx="959">
                  <c:v>42598</c:v>
                </c:pt>
                <c:pt idx="960">
                  <c:v>42599</c:v>
                </c:pt>
                <c:pt idx="961">
                  <c:v>42600</c:v>
                </c:pt>
                <c:pt idx="962">
                  <c:v>42601</c:v>
                </c:pt>
                <c:pt idx="963">
                  <c:v>42602</c:v>
                </c:pt>
                <c:pt idx="964">
                  <c:v>42603</c:v>
                </c:pt>
                <c:pt idx="965">
                  <c:v>42604</c:v>
                </c:pt>
                <c:pt idx="966">
                  <c:v>42605</c:v>
                </c:pt>
                <c:pt idx="967">
                  <c:v>42606</c:v>
                </c:pt>
                <c:pt idx="968">
                  <c:v>42607</c:v>
                </c:pt>
                <c:pt idx="969">
                  <c:v>42608</c:v>
                </c:pt>
                <c:pt idx="970">
                  <c:v>42609</c:v>
                </c:pt>
                <c:pt idx="971">
                  <c:v>42610</c:v>
                </c:pt>
                <c:pt idx="972">
                  <c:v>42611</c:v>
                </c:pt>
                <c:pt idx="973">
                  <c:v>42612</c:v>
                </c:pt>
                <c:pt idx="974">
                  <c:v>42613</c:v>
                </c:pt>
                <c:pt idx="975">
                  <c:v>42614</c:v>
                </c:pt>
                <c:pt idx="976">
                  <c:v>42615</c:v>
                </c:pt>
                <c:pt idx="977">
                  <c:v>42616</c:v>
                </c:pt>
                <c:pt idx="978">
                  <c:v>42617</c:v>
                </c:pt>
                <c:pt idx="979">
                  <c:v>42618</c:v>
                </c:pt>
                <c:pt idx="980">
                  <c:v>42619</c:v>
                </c:pt>
                <c:pt idx="981">
                  <c:v>42620</c:v>
                </c:pt>
                <c:pt idx="982">
                  <c:v>42621</c:v>
                </c:pt>
                <c:pt idx="983">
                  <c:v>42622</c:v>
                </c:pt>
                <c:pt idx="984">
                  <c:v>42623</c:v>
                </c:pt>
                <c:pt idx="985">
                  <c:v>42624</c:v>
                </c:pt>
                <c:pt idx="986">
                  <c:v>42625</c:v>
                </c:pt>
                <c:pt idx="987">
                  <c:v>42626</c:v>
                </c:pt>
                <c:pt idx="988">
                  <c:v>42627</c:v>
                </c:pt>
                <c:pt idx="989">
                  <c:v>42628</c:v>
                </c:pt>
                <c:pt idx="990">
                  <c:v>42629</c:v>
                </c:pt>
                <c:pt idx="991">
                  <c:v>42630</c:v>
                </c:pt>
                <c:pt idx="992">
                  <c:v>42631</c:v>
                </c:pt>
                <c:pt idx="993">
                  <c:v>42632</c:v>
                </c:pt>
                <c:pt idx="994">
                  <c:v>42633</c:v>
                </c:pt>
                <c:pt idx="995">
                  <c:v>42634</c:v>
                </c:pt>
                <c:pt idx="996">
                  <c:v>42635</c:v>
                </c:pt>
                <c:pt idx="997">
                  <c:v>42636</c:v>
                </c:pt>
                <c:pt idx="998">
                  <c:v>42637</c:v>
                </c:pt>
                <c:pt idx="999">
                  <c:v>42638</c:v>
                </c:pt>
                <c:pt idx="1000">
                  <c:v>42639</c:v>
                </c:pt>
                <c:pt idx="1001">
                  <c:v>42640</c:v>
                </c:pt>
                <c:pt idx="1002">
                  <c:v>42641</c:v>
                </c:pt>
                <c:pt idx="1003">
                  <c:v>42642</c:v>
                </c:pt>
                <c:pt idx="1004">
                  <c:v>42643</c:v>
                </c:pt>
                <c:pt idx="1005">
                  <c:v>42644</c:v>
                </c:pt>
                <c:pt idx="1006">
                  <c:v>42645</c:v>
                </c:pt>
                <c:pt idx="1007">
                  <c:v>42646</c:v>
                </c:pt>
                <c:pt idx="1008">
                  <c:v>42647</c:v>
                </c:pt>
                <c:pt idx="1009">
                  <c:v>42648</c:v>
                </c:pt>
                <c:pt idx="1010">
                  <c:v>42649</c:v>
                </c:pt>
                <c:pt idx="1011">
                  <c:v>42650</c:v>
                </c:pt>
                <c:pt idx="1012">
                  <c:v>42651</c:v>
                </c:pt>
                <c:pt idx="1013">
                  <c:v>42652</c:v>
                </c:pt>
                <c:pt idx="1014">
                  <c:v>42653</c:v>
                </c:pt>
                <c:pt idx="1015">
                  <c:v>42654</c:v>
                </c:pt>
                <c:pt idx="1016">
                  <c:v>42655</c:v>
                </c:pt>
                <c:pt idx="1017">
                  <c:v>42656</c:v>
                </c:pt>
                <c:pt idx="1018">
                  <c:v>42657</c:v>
                </c:pt>
                <c:pt idx="1019">
                  <c:v>42658</c:v>
                </c:pt>
                <c:pt idx="1020">
                  <c:v>42659</c:v>
                </c:pt>
                <c:pt idx="1021">
                  <c:v>42660</c:v>
                </c:pt>
                <c:pt idx="1022">
                  <c:v>42661</c:v>
                </c:pt>
                <c:pt idx="1023">
                  <c:v>42662</c:v>
                </c:pt>
                <c:pt idx="1024">
                  <c:v>42663</c:v>
                </c:pt>
                <c:pt idx="1025">
                  <c:v>42664</c:v>
                </c:pt>
                <c:pt idx="1026">
                  <c:v>42665</c:v>
                </c:pt>
                <c:pt idx="1027">
                  <c:v>42666</c:v>
                </c:pt>
                <c:pt idx="1028">
                  <c:v>42667</c:v>
                </c:pt>
                <c:pt idx="1029">
                  <c:v>42668</c:v>
                </c:pt>
                <c:pt idx="1030">
                  <c:v>42669</c:v>
                </c:pt>
                <c:pt idx="1031">
                  <c:v>42670</c:v>
                </c:pt>
                <c:pt idx="1032">
                  <c:v>42671</c:v>
                </c:pt>
                <c:pt idx="1033">
                  <c:v>42672</c:v>
                </c:pt>
                <c:pt idx="1034">
                  <c:v>42673</c:v>
                </c:pt>
                <c:pt idx="1035">
                  <c:v>42674</c:v>
                </c:pt>
                <c:pt idx="1036">
                  <c:v>42675</c:v>
                </c:pt>
                <c:pt idx="1037">
                  <c:v>42676</c:v>
                </c:pt>
                <c:pt idx="1038">
                  <c:v>42677</c:v>
                </c:pt>
                <c:pt idx="1039">
                  <c:v>42678</c:v>
                </c:pt>
                <c:pt idx="1040">
                  <c:v>42679</c:v>
                </c:pt>
                <c:pt idx="1041">
                  <c:v>42680</c:v>
                </c:pt>
                <c:pt idx="1042">
                  <c:v>42681</c:v>
                </c:pt>
                <c:pt idx="1043">
                  <c:v>42682</c:v>
                </c:pt>
                <c:pt idx="1044">
                  <c:v>42683</c:v>
                </c:pt>
                <c:pt idx="1045">
                  <c:v>42684</c:v>
                </c:pt>
                <c:pt idx="1046">
                  <c:v>42685</c:v>
                </c:pt>
                <c:pt idx="1047">
                  <c:v>42686</c:v>
                </c:pt>
                <c:pt idx="1048">
                  <c:v>42687</c:v>
                </c:pt>
                <c:pt idx="1049">
                  <c:v>42688</c:v>
                </c:pt>
                <c:pt idx="1050">
                  <c:v>42689</c:v>
                </c:pt>
                <c:pt idx="1051">
                  <c:v>42690</c:v>
                </c:pt>
                <c:pt idx="1052">
                  <c:v>42691</c:v>
                </c:pt>
                <c:pt idx="1053">
                  <c:v>42692</c:v>
                </c:pt>
                <c:pt idx="1054">
                  <c:v>42693</c:v>
                </c:pt>
                <c:pt idx="1055">
                  <c:v>42694</c:v>
                </c:pt>
                <c:pt idx="1056">
                  <c:v>42695</c:v>
                </c:pt>
                <c:pt idx="1057">
                  <c:v>42696</c:v>
                </c:pt>
                <c:pt idx="1058">
                  <c:v>42697</c:v>
                </c:pt>
                <c:pt idx="1059">
                  <c:v>42698</c:v>
                </c:pt>
                <c:pt idx="1060">
                  <c:v>42699</c:v>
                </c:pt>
                <c:pt idx="1061">
                  <c:v>42700</c:v>
                </c:pt>
                <c:pt idx="1062">
                  <c:v>42701</c:v>
                </c:pt>
                <c:pt idx="1063">
                  <c:v>42702</c:v>
                </c:pt>
                <c:pt idx="1064">
                  <c:v>42703</c:v>
                </c:pt>
                <c:pt idx="1065">
                  <c:v>42704</c:v>
                </c:pt>
                <c:pt idx="1066">
                  <c:v>42705</c:v>
                </c:pt>
                <c:pt idx="1067">
                  <c:v>42706</c:v>
                </c:pt>
                <c:pt idx="1068">
                  <c:v>42707</c:v>
                </c:pt>
                <c:pt idx="1069">
                  <c:v>42708</c:v>
                </c:pt>
                <c:pt idx="1070">
                  <c:v>42709</c:v>
                </c:pt>
                <c:pt idx="1071">
                  <c:v>42710</c:v>
                </c:pt>
                <c:pt idx="1072">
                  <c:v>42711</c:v>
                </c:pt>
                <c:pt idx="1073">
                  <c:v>42712</c:v>
                </c:pt>
                <c:pt idx="1074">
                  <c:v>42713</c:v>
                </c:pt>
                <c:pt idx="1075">
                  <c:v>42714</c:v>
                </c:pt>
                <c:pt idx="1076">
                  <c:v>42715</c:v>
                </c:pt>
                <c:pt idx="1077">
                  <c:v>42716</c:v>
                </c:pt>
                <c:pt idx="1078">
                  <c:v>42717</c:v>
                </c:pt>
                <c:pt idx="1079">
                  <c:v>42718</c:v>
                </c:pt>
                <c:pt idx="1080">
                  <c:v>42719</c:v>
                </c:pt>
                <c:pt idx="1081">
                  <c:v>42720</c:v>
                </c:pt>
                <c:pt idx="1082">
                  <c:v>42721</c:v>
                </c:pt>
                <c:pt idx="1083">
                  <c:v>42722</c:v>
                </c:pt>
                <c:pt idx="1084">
                  <c:v>42723</c:v>
                </c:pt>
                <c:pt idx="1085">
                  <c:v>42724</c:v>
                </c:pt>
                <c:pt idx="1086">
                  <c:v>42725</c:v>
                </c:pt>
                <c:pt idx="1087">
                  <c:v>42726</c:v>
                </c:pt>
                <c:pt idx="1088">
                  <c:v>42727</c:v>
                </c:pt>
                <c:pt idx="1089">
                  <c:v>42728</c:v>
                </c:pt>
                <c:pt idx="1090">
                  <c:v>42729</c:v>
                </c:pt>
                <c:pt idx="1091">
                  <c:v>42730</c:v>
                </c:pt>
                <c:pt idx="1092">
                  <c:v>42731</c:v>
                </c:pt>
                <c:pt idx="1093">
                  <c:v>42732</c:v>
                </c:pt>
                <c:pt idx="1094">
                  <c:v>42733</c:v>
                </c:pt>
                <c:pt idx="1095">
                  <c:v>42734</c:v>
                </c:pt>
                <c:pt idx="1096">
                  <c:v>42735</c:v>
                </c:pt>
                <c:pt idx="1097">
                  <c:v>42736</c:v>
                </c:pt>
                <c:pt idx="1098">
                  <c:v>42737</c:v>
                </c:pt>
                <c:pt idx="1099">
                  <c:v>42738</c:v>
                </c:pt>
                <c:pt idx="1100">
                  <c:v>42739</c:v>
                </c:pt>
                <c:pt idx="1101">
                  <c:v>42740</c:v>
                </c:pt>
                <c:pt idx="1102">
                  <c:v>42741</c:v>
                </c:pt>
                <c:pt idx="1103">
                  <c:v>42742</c:v>
                </c:pt>
                <c:pt idx="1104">
                  <c:v>42743</c:v>
                </c:pt>
                <c:pt idx="1105">
                  <c:v>42744</c:v>
                </c:pt>
                <c:pt idx="1106">
                  <c:v>42745</c:v>
                </c:pt>
                <c:pt idx="1107">
                  <c:v>42746</c:v>
                </c:pt>
                <c:pt idx="1108">
                  <c:v>42747</c:v>
                </c:pt>
                <c:pt idx="1109">
                  <c:v>42748</c:v>
                </c:pt>
                <c:pt idx="1110">
                  <c:v>42749</c:v>
                </c:pt>
                <c:pt idx="1111">
                  <c:v>42750</c:v>
                </c:pt>
                <c:pt idx="1112">
                  <c:v>42751</c:v>
                </c:pt>
                <c:pt idx="1113">
                  <c:v>42752</c:v>
                </c:pt>
                <c:pt idx="1114">
                  <c:v>42753</c:v>
                </c:pt>
                <c:pt idx="1115">
                  <c:v>42754</c:v>
                </c:pt>
                <c:pt idx="1116">
                  <c:v>42755</c:v>
                </c:pt>
                <c:pt idx="1117">
                  <c:v>42756</c:v>
                </c:pt>
                <c:pt idx="1118">
                  <c:v>42757</c:v>
                </c:pt>
                <c:pt idx="1119">
                  <c:v>42758</c:v>
                </c:pt>
                <c:pt idx="1120">
                  <c:v>42759</c:v>
                </c:pt>
                <c:pt idx="1121">
                  <c:v>42760</c:v>
                </c:pt>
                <c:pt idx="1122">
                  <c:v>42761</c:v>
                </c:pt>
                <c:pt idx="1123">
                  <c:v>42762</c:v>
                </c:pt>
                <c:pt idx="1124">
                  <c:v>42763</c:v>
                </c:pt>
                <c:pt idx="1125">
                  <c:v>42764</c:v>
                </c:pt>
                <c:pt idx="1126">
                  <c:v>42765</c:v>
                </c:pt>
                <c:pt idx="1127">
                  <c:v>42766</c:v>
                </c:pt>
                <c:pt idx="1128">
                  <c:v>42767</c:v>
                </c:pt>
                <c:pt idx="1129">
                  <c:v>42768</c:v>
                </c:pt>
                <c:pt idx="1130">
                  <c:v>42769</c:v>
                </c:pt>
                <c:pt idx="1131">
                  <c:v>42770</c:v>
                </c:pt>
                <c:pt idx="1132">
                  <c:v>42771</c:v>
                </c:pt>
                <c:pt idx="1133">
                  <c:v>42772</c:v>
                </c:pt>
                <c:pt idx="1134">
                  <c:v>42773</c:v>
                </c:pt>
                <c:pt idx="1135">
                  <c:v>42774</c:v>
                </c:pt>
                <c:pt idx="1136">
                  <c:v>42775</c:v>
                </c:pt>
                <c:pt idx="1137">
                  <c:v>42776</c:v>
                </c:pt>
                <c:pt idx="1138">
                  <c:v>42777</c:v>
                </c:pt>
                <c:pt idx="1139">
                  <c:v>42778</c:v>
                </c:pt>
                <c:pt idx="1140">
                  <c:v>42779</c:v>
                </c:pt>
                <c:pt idx="1141">
                  <c:v>42780</c:v>
                </c:pt>
                <c:pt idx="1142">
                  <c:v>42781</c:v>
                </c:pt>
                <c:pt idx="1143">
                  <c:v>42782</c:v>
                </c:pt>
                <c:pt idx="1144">
                  <c:v>42783</c:v>
                </c:pt>
                <c:pt idx="1145">
                  <c:v>42784</c:v>
                </c:pt>
                <c:pt idx="1146">
                  <c:v>42785</c:v>
                </c:pt>
                <c:pt idx="1147">
                  <c:v>42786</c:v>
                </c:pt>
                <c:pt idx="1148">
                  <c:v>42787</c:v>
                </c:pt>
                <c:pt idx="1149">
                  <c:v>42788</c:v>
                </c:pt>
                <c:pt idx="1150">
                  <c:v>42789</c:v>
                </c:pt>
                <c:pt idx="1151">
                  <c:v>42790</c:v>
                </c:pt>
                <c:pt idx="1152">
                  <c:v>42791</c:v>
                </c:pt>
                <c:pt idx="1153">
                  <c:v>42792</c:v>
                </c:pt>
                <c:pt idx="1154">
                  <c:v>42793</c:v>
                </c:pt>
                <c:pt idx="1155">
                  <c:v>42794</c:v>
                </c:pt>
                <c:pt idx="1156">
                  <c:v>42795</c:v>
                </c:pt>
                <c:pt idx="1157">
                  <c:v>42796</c:v>
                </c:pt>
                <c:pt idx="1158">
                  <c:v>42797</c:v>
                </c:pt>
                <c:pt idx="1159">
                  <c:v>42798</c:v>
                </c:pt>
                <c:pt idx="1160">
                  <c:v>42799</c:v>
                </c:pt>
                <c:pt idx="1161">
                  <c:v>42800</c:v>
                </c:pt>
                <c:pt idx="1162">
                  <c:v>42801</c:v>
                </c:pt>
                <c:pt idx="1163">
                  <c:v>42802</c:v>
                </c:pt>
                <c:pt idx="1164">
                  <c:v>42803</c:v>
                </c:pt>
                <c:pt idx="1165">
                  <c:v>42804</c:v>
                </c:pt>
                <c:pt idx="1166">
                  <c:v>42805</c:v>
                </c:pt>
                <c:pt idx="1167">
                  <c:v>42806</c:v>
                </c:pt>
                <c:pt idx="1168">
                  <c:v>42807</c:v>
                </c:pt>
                <c:pt idx="1169">
                  <c:v>42808</c:v>
                </c:pt>
                <c:pt idx="1170">
                  <c:v>42809</c:v>
                </c:pt>
                <c:pt idx="1171">
                  <c:v>42810</c:v>
                </c:pt>
                <c:pt idx="1172">
                  <c:v>42811</c:v>
                </c:pt>
                <c:pt idx="1173">
                  <c:v>42812</c:v>
                </c:pt>
                <c:pt idx="1174">
                  <c:v>42813</c:v>
                </c:pt>
                <c:pt idx="1175">
                  <c:v>42814</c:v>
                </c:pt>
                <c:pt idx="1176">
                  <c:v>42815</c:v>
                </c:pt>
                <c:pt idx="1177">
                  <c:v>42816</c:v>
                </c:pt>
                <c:pt idx="1178">
                  <c:v>42817</c:v>
                </c:pt>
                <c:pt idx="1179">
                  <c:v>42818</c:v>
                </c:pt>
                <c:pt idx="1180">
                  <c:v>42819</c:v>
                </c:pt>
                <c:pt idx="1181">
                  <c:v>42820</c:v>
                </c:pt>
                <c:pt idx="1182">
                  <c:v>42821</c:v>
                </c:pt>
                <c:pt idx="1183">
                  <c:v>42822</c:v>
                </c:pt>
                <c:pt idx="1184">
                  <c:v>42823</c:v>
                </c:pt>
                <c:pt idx="1185">
                  <c:v>42824</c:v>
                </c:pt>
                <c:pt idx="1186">
                  <c:v>42825</c:v>
                </c:pt>
                <c:pt idx="1187">
                  <c:v>42826</c:v>
                </c:pt>
                <c:pt idx="1188">
                  <c:v>42827</c:v>
                </c:pt>
                <c:pt idx="1189">
                  <c:v>42828</c:v>
                </c:pt>
                <c:pt idx="1190">
                  <c:v>42829</c:v>
                </c:pt>
                <c:pt idx="1191">
                  <c:v>42830</c:v>
                </c:pt>
                <c:pt idx="1192">
                  <c:v>42831</c:v>
                </c:pt>
                <c:pt idx="1193">
                  <c:v>42832</c:v>
                </c:pt>
                <c:pt idx="1194">
                  <c:v>42833</c:v>
                </c:pt>
                <c:pt idx="1195">
                  <c:v>42834</c:v>
                </c:pt>
                <c:pt idx="1196">
                  <c:v>42835</c:v>
                </c:pt>
                <c:pt idx="1197">
                  <c:v>42836</c:v>
                </c:pt>
                <c:pt idx="1198">
                  <c:v>42837</c:v>
                </c:pt>
                <c:pt idx="1199">
                  <c:v>42838</c:v>
                </c:pt>
                <c:pt idx="1200">
                  <c:v>42839</c:v>
                </c:pt>
                <c:pt idx="1201">
                  <c:v>42840</c:v>
                </c:pt>
                <c:pt idx="1202">
                  <c:v>42841</c:v>
                </c:pt>
                <c:pt idx="1203">
                  <c:v>42842</c:v>
                </c:pt>
                <c:pt idx="1204">
                  <c:v>42843</c:v>
                </c:pt>
                <c:pt idx="1205">
                  <c:v>42844</c:v>
                </c:pt>
                <c:pt idx="1206">
                  <c:v>42845</c:v>
                </c:pt>
                <c:pt idx="1207">
                  <c:v>42846</c:v>
                </c:pt>
                <c:pt idx="1208">
                  <c:v>42847</c:v>
                </c:pt>
                <c:pt idx="1209">
                  <c:v>42848</c:v>
                </c:pt>
                <c:pt idx="1210">
                  <c:v>42849</c:v>
                </c:pt>
                <c:pt idx="1211">
                  <c:v>42850</c:v>
                </c:pt>
                <c:pt idx="1212">
                  <c:v>42851</c:v>
                </c:pt>
                <c:pt idx="1213">
                  <c:v>42852</c:v>
                </c:pt>
                <c:pt idx="1214">
                  <c:v>42853</c:v>
                </c:pt>
                <c:pt idx="1215">
                  <c:v>42854</c:v>
                </c:pt>
                <c:pt idx="1216">
                  <c:v>42855</c:v>
                </c:pt>
                <c:pt idx="1217">
                  <c:v>42856</c:v>
                </c:pt>
                <c:pt idx="1218">
                  <c:v>42857</c:v>
                </c:pt>
                <c:pt idx="1219">
                  <c:v>42858</c:v>
                </c:pt>
                <c:pt idx="1220">
                  <c:v>42859</c:v>
                </c:pt>
                <c:pt idx="1221">
                  <c:v>42860</c:v>
                </c:pt>
                <c:pt idx="1222">
                  <c:v>42861</c:v>
                </c:pt>
                <c:pt idx="1223">
                  <c:v>42862</c:v>
                </c:pt>
                <c:pt idx="1224">
                  <c:v>42863</c:v>
                </c:pt>
                <c:pt idx="1225">
                  <c:v>42864</c:v>
                </c:pt>
                <c:pt idx="1226">
                  <c:v>42865</c:v>
                </c:pt>
                <c:pt idx="1227">
                  <c:v>42866</c:v>
                </c:pt>
                <c:pt idx="1228">
                  <c:v>42867</c:v>
                </c:pt>
                <c:pt idx="1229">
                  <c:v>42868</c:v>
                </c:pt>
                <c:pt idx="1230">
                  <c:v>42869</c:v>
                </c:pt>
                <c:pt idx="1231">
                  <c:v>42870</c:v>
                </c:pt>
                <c:pt idx="1232">
                  <c:v>42871</c:v>
                </c:pt>
                <c:pt idx="1233">
                  <c:v>42872</c:v>
                </c:pt>
                <c:pt idx="1234">
                  <c:v>42873</c:v>
                </c:pt>
                <c:pt idx="1235">
                  <c:v>42874</c:v>
                </c:pt>
                <c:pt idx="1236">
                  <c:v>42875</c:v>
                </c:pt>
                <c:pt idx="1237">
                  <c:v>42876</c:v>
                </c:pt>
                <c:pt idx="1238">
                  <c:v>42877</c:v>
                </c:pt>
                <c:pt idx="1239">
                  <c:v>42878</c:v>
                </c:pt>
                <c:pt idx="1240">
                  <c:v>42879</c:v>
                </c:pt>
                <c:pt idx="1241">
                  <c:v>42880</c:v>
                </c:pt>
                <c:pt idx="1242">
                  <c:v>42881</c:v>
                </c:pt>
                <c:pt idx="1243">
                  <c:v>42882</c:v>
                </c:pt>
                <c:pt idx="1244">
                  <c:v>42883</c:v>
                </c:pt>
                <c:pt idx="1245">
                  <c:v>42884</c:v>
                </c:pt>
                <c:pt idx="1246">
                  <c:v>42885</c:v>
                </c:pt>
                <c:pt idx="1247">
                  <c:v>42886</c:v>
                </c:pt>
                <c:pt idx="1248">
                  <c:v>42887</c:v>
                </c:pt>
                <c:pt idx="1249">
                  <c:v>42888</c:v>
                </c:pt>
                <c:pt idx="1250">
                  <c:v>42889</c:v>
                </c:pt>
                <c:pt idx="1251">
                  <c:v>42890</c:v>
                </c:pt>
                <c:pt idx="1252">
                  <c:v>42891</c:v>
                </c:pt>
                <c:pt idx="1253">
                  <c:v>42892</c:v>
                </c:pt>
                <c:pt idx="1254">
                  <c:v>42893</c:v>
                </c:pt>
                <c:pt idx="1255">
                  <c:v>42894</c:v>
                </c:pt>
                <c:pt idx="1256">
                  <c:v>42895</c:v>
                </c:pt>
                <c:pt idx="1257">
                  <c:v>42896</c:v>
                </c:pt>
                <c:pt idx="1258">
                  <c:v>42897</c:v>
                </c:pt>
                <c:pt idx="1259">
                  <c:v>42898</c:v>
                </c:pt>
                <c:pt idx="1260">
                  <c:v>42899</c:v>
                </c:pt>
                <c:pt idx="1261">
                  <c:v>42900</c:v>
                </c:pt>
                <c:pt idx="1262">
                  <c:v>42901</c:v>
                </c:pt>
                <c:pt idx="1263">
                  <c:v>42902</c:v>
                </c:pt>
                <c:pt idx="1264">
                  <c:v>42903</c:v>
                </c:pt>
                <c:pt idx="1265">
                  <c:v>42904</c:v>
                </c:pt>
                <c:pt idx="1266">
                  <c:v>42905</c:v>
                </c:pt>
                <c:pt idx="1267">
                  <c:v>42906</c:v>
                </c:pt>
                <c:pt idx="1268">
                  <c:v>42907</c:v>
                </c:pt>
                <c:pt idx="1269">
                  <c:v>42908</c:v>
                </c:pt>
                <c:pt idx="1270">
                  <c:v>42909</c:v>
                </c:pt>
                <c:pt idx="1271">
                  <c:v>42910</c:v>
                </c:pt>
                <c:pt idx="1272">
                  <c:v>42911</c:v>
                </c:pt>
                <c:pt idx="1273">
                  <c:v>42912</c:v>
                </c:pt>
                <c:pt idx="1274">
                  <c:v>42913</c:v>
                </c:pt>
                <c:pt idx="1275">
                  <c:v>42914</c:v>
                </c:pt>
                <c:pt idx="1276">
                  <c:v>42915</c:v>
                </c:pt>
                <c:pt idx="1277">
                  <c:v>42916</c:v>
                </c:pt>
                <c:pt idx="1278">
                  <c:v>42917</c:v>
                </c:pt>
                <c:pt idx="1279">
                  <c:v>42918</c:v>
                </c:pt>
                <c:pt idx="1280">
                  <c:v>42919</c:v>
                </c:pt>
                <c:pt idx="1281">
                  <c:v>42920</c:v>
                </c:pt>
                <c:pt idx="1282">
                  <c:v>42921</c:v>
                </c:pt>
                <c:pt idx="1283">
                  <c:v>42922</c:v>
                </c:pt>
                <c:pt idx="1284">
                  <c:v>42923</c:v>
                </c:pt>
                <c:pt idx="1285">
                  <c:v>42924</c:v>
                </c:pt>
                <c:pt idx="1286">
                  <c:v>42925</c:v>
                </c:pt>
                <c:pt idx="1287">
                  <c:v>42926</c:v>
                </c:pt>
                <c:pt idx="1288">
                  <c:v>42927</c:v>
                </c:pt>
                <c:pt idx="1289">
                  <c:v>42928</c:v>
                </c:pt>
                <c:pt idx="1290">
                  <c:v>42929</c:v>
                </c:pt>
                <c:pt idx="1291">
                  <c:v>42930</c:v>
                </c:pt>
                <c:pt idx="1292">
                  <c:v>42931</c:v>
                </c:pt>
                <c:pt idx="1293">
                  <c:v>42932</c:v>
                </c:pt>
                <c:pt idx="1294">
                  <c:v>42933</c:v>
                </c:pt>
                <c:pt idx="1295">
                  <c:v>42934</c:v>
                </c:pt>
                <c:pt idx="1296">
                  <c:v>42935</c:v>
                </c:pt>
                <c:pt idx="1297">
                  <c:v>42936</c:v>
                </c:pt>
                <c:pt idx="1298">
                  <c:v>42937</c:v>
                </c:pt>
                <c:pt idx="1299">
                  <c:v>42938</c:v>
                </c:pt>
                <c:pt idx="1300">
                  <c:v>42939</c:v>
                </c:pt>
                <c:pt idx="1301">
                  <c:v>42940</c:v>
                </c:pt>
                <c:pt idx="1302">
                  <c:v>42941</c:v>
                </c:pt>
                <c:pt idx="1303">
                  <c:v>42942</c:v>
                </c:pt>
                <c:pt idx="1304">
                  <c:v>42943</c:v>
                </c:pt>
                <c:pt idx="1305">
                  <c:v>42944</c:v>
                </c:pt>
                <c:pt idx="1306">
                  <c:v>42945</c:v>
                </c:pt>
                <c:pt idx="1307">
                  <c:v>42946</c:v>
                </c:pt>
                <c:pt idx="1308">
                  <c:v>42947</c:v>
                </c:pt>
                <c:pt idx="1309">
                  <c:v>42948</c:v>
                </c:pt>
                <c:pt idx="1310">
                  <c:v>42949</c:v>
                </c:pt>
                <c:pt idx="1311">
                  <c:v>42950</c:v>
                </c:pt>
                <c:pt idx="1312">
                  <c:v>42951</c:v>
                </c:pt>
                <c:pt idx="1313">
                  <c:v>42952</c:v>
                </c:pt>
                <c:pt idx="1314">
                  <c:v>42953</c:v>
                </c:pt>
                <c:pt idx="1315">
                  <c:v>42954</c:v>
                </c:pt>
                <c:pt idx="1316">
                  <c:v>42955</c:v>
                </c:pt>
                <c:pt idx="1317">
                  <c:v>42956</c:v>
                </c:pt>
                <c:pt idx="1318">
                  <c:v>42957</c:v>
                </c:pt>
                <c:pt idx="1319">
                  <c:v>42958</c:v>
                </c:pt>
                <c:pt idx="1320">
                  <c:v>42959</c:v>
                </c:pt>
                <c:pt idx="1321">
                  <c:v>42960</c:v>
                </c:pt>
                <c:pt idx="1322">
                  <c:v>42961</c:v>
                </c:pt>
                <c:pt idx="1323">
                  <c:v>42962</c:v>
                </c:pt>
                <c:pt idx="1324">
                  <c:v>42963</c:v>
                </c:pt>
                <c:pt idx="1325">
                  <c:v>42964</c:v>
                </c:pt>
                <c:pt idx="1326">
                  <c:v>42965</c:v>
                </c:pt>
                <c:pt idx="1327">
                  <c:v>42966</c:v>
                </c:pt>
                <c:pt idx="1328">
                  <c:v>42967</c:v>
                </c:pt>
                <c:pt idx="1329">
                  <c:v>42968</c:v>
                </c:pt>
                <c:pt idx="1330">
                  <c:v>42969</c:v>
                </c:pt>
                <c:pt idx="1331">
                  <c:v>42970</c:v>
                </c:pt>
                <c:pt idx="1332">
                  <c:v>42971</c:v>
                </c:pt>
                <c:pt idx="1333">
                  <c:v>42972</c:v>
                </c:pt>
                <c:pt idx="1334">
                  <c:v>42973</c:v>
                </c:pt>
                <c:pt idx="1335">
                  <c:v>42974</c:v>
                </c:pt>
                <c:pt idx="1336">
                  <c:v>42975</c:v>
                </c:pt>
                <c:pt idx="1337">
                  <c:v>42976</c:v>
                </c:pt>
                <c:pt idx="1338">
                  <c:v>42977</c:v>
                </c:pt>
                <c:pt idx="1339">
                  <c:v>42978</c:v>
                </c:pt>
                <c:pt idx="1340">
                  <c:v>42979</c:v>
                </c:pt>
                <c:pt idx="1341">
                  <c:v>42980</c:v>
                </c:pt>
                <c:pt idx="1342">
                  <c:v>42981</c:v>
                </c:pt>
                <c:pt idx="1343">
                  <c:v>42982</c:v>
                </c:pt>
                <c:pt idx="1344">
                  <c:v>42983</c:v>
                </c:pt>
                <c:pt idx="1345">
                  <c:v>42984</c:v>
                </c:pt>
                <c:pt idx="1346">
                  <c:v>42985</c:v>
                </c:pt>
                <c:pt idx="1347">
                  <c:v>42986</c:v>
                </c:pt>
                <c:pt idx="1348">
                  <c:v>42987</c:v>
                </c:pt>
                <c:pt idx="1349">
                  <c:v>42988</c:v>
                </c:pt>
                <c:pt idx="1350">
                  <c:v>42989</c:v>
                </c:pt>
                <c:pt idx="1351">
                  <c:v>42990</c:v>
                </c:pt>
                <c:pt idx="1352">
                  <c:v>42991</c:v>
                </c:pt>
                <c:pt idx="1353">
                  <c:v>42992</c:v>
                </c:pt>
                <c:pt idx="1354">
                  <c:v>42993</c:v>
                </c:pt>
                <c:pt idx="1355">
                  <c:v>42994</c:v>
                </c:pt>
                <c:pt idx="1356">
                  <c:v>42995</c:v>
                </c:pt>
                <c:pt idx="1357">
                  <c:v>42996</c:v>
                </c:pt>
                <c:pt idx="1358">
                  <c:v>42997</c:v>
                </c:pt>
                <c:pt idx="1359">
                  <c:v>42998</c:v>
                </c:pt>
                <c:pt idx="1360">
                  <c:v>42999</c:v>
                </c:pt>
                <c:pt idx="1361">
                  <c:v>43000</c:v>
                </c:pt>
                <c:pt idx="1362">
                  <c:v>43001</c:v>
                </c:pt>
                <c:pt idx="1363">
                  <c:v>43002</c:v>
                </c:pt>
                <c:pt idx="1364">
                  <c:v>43003</c:v>
                </c:pt>
                <c:pt idx="1365">
                  <c:v>43004</c:v>
                </c:pt>
                <c:pt idx="1366">
                  <c:v>43005</c:v>
                </c:pt>
                <c:pt idx="1367">
                  <c:v>43006</c:v>
                </c:pt>
                <c:pt idx="1368">
                  <c:v>43007</c:v>
                </c:pt>
                <c:pt idx="1369">
                  <c:v>43008</c:v>
                </c:pt>
                <c:pt idx="1370">
                  <c:v>43009</c:v>
                </c:pt>
                <c:pt idx="1371">
                  <c:v>43010</c:v>
                </c:pt>
                <c:pt idx="1372">
                  <c:v>43011</c:v>
                </c:pt>
                <c:pt idx="1373">
                  <c:v>43012</c:v>
                </c:pt>
                <c:pt idx="1374">
                  <c:v>43013</c:v>
                </c:pt>
                <c:pt idx="1375">
                  <c:v>43014</c:v>
                </c:pt>
                <c:pt idx="1376">
                  <c:v>43015</c:v>
                </c:pt>
                <c:pt idx="1377">
                  <c:v>43016</c:v>
                </c:pt>
                <c:pt idx="1378">
                  <c:v>43017</c:v>
                </c:pt>
                <c:pt idx="1379">
                  <c:v>43018</c:v>
                </c:pt>
                <c:pt idx="1380">
                  <c:v>43019</c:v>
                </c:pt>
                <c:pt idx="1381">
                  <c:v>43020</c:v>
                </c:pt>
                <c:pt idx="1382">
                  <c:v>43021</c:v>
                </c:pt>
                <c:pt idx="1383">
                  <c:v>43022</c:v>
                </c:pt>
                <c:pt idx="1384">
                  <c:v>43023</c:v>
                </c:pt>
                <c:pt idx="1385">
                  <c:v>43024</c:v>
                </c:pt>
                <c:pt idx="1386">
                  <c:v>43025</c:v>
                </c:pt>
                <c:pt idx="1387">
                  <c:v>43026</c:v>
                </c:pt>
                <c:pt idx="1388">
                  <c:v>43027</c:v>
                </c:pt>
                <c:pt idx="1389">
                  <c:v>43028</c:v>
                </c:pt>
                <c:pt idx="1390">
                  <c:v>43029</c:v>
                </c:pt>
                <c:pt idx="1391">
                  <c:v>43030</c:v>
                </c:pt>
                <c:pt idx="1392">
                  <c:v>43031</c:v>
                </c:pt>
                <c:pt idx="1393">
                  <c:v>43032</c:v>
                </c:pt>
                <c:pt idx="1394">
                  <c:v>43033</c:v>
                </c:pt>
                <c:pt idx="1395">
                  <c:v>43034</c:v>
                </c:pt>
                <c:pt idx="1396">
                  <c:v>43035</c:v>
                </c:pt>
                <c:pt idx="1397">
                  <c:v>43036</c:v>
                </c:pt>
                <c:pt idx="1398">
                  <c:v>43037</c:v>
                </c:pt>
                <c:pt idx="1399">
                  <c:v>43038</c:v>
                </c:pt>
                <c:pt idx="1400">
                  <c:v>43039</c:v>
                </c:pt>
                <c:pt idx="1401">
                  <c:v>43040</c:v>
                </c:pt>
                <c:pt idx="1402">
                  <c:v>43041</c:v>
                </c:pt>
                <c:pt idx="1403">
                  <c:v>43042</c:v>
                </c:pt>
                <c:pt idx="1404">
                  <c:v>43043</c:v>
                </c:pt>
                <c:pt idx="1405">
                  <c:v>43044</c:v>
                </c:pt>
                <c:pt idx="1406">
                  <c:v>43045</c:v>
                </c:pt>
                <c:pt idx="1407">
                  <c:v>43046</c:v>
                </c:pt>
                <c:pt idx="1408">
                  <c:v>43047</c:v>
                </c:pt>
                <c:pt idx="1409">
                  <c:v>43048</c:v>
                </c:pt>
                <c:pt idx="1410">
                  <c:v>43049</c:v>
                </c:pt>
                <c:pt idx="1411">
                  <c:v>43050</c:v>
                </c:pt>
                <c:pt idx="1412">
                  <c:v>43051</c:v>
                </c:pt>
                <c:pt idx="1413">
                  <c:v>43052</c:v>
                </c:pt>
                <c:pt idx="1414">
                  <c:v>43053</c:v>
                </c:pt>
                <c:pt idx="1415">
                  <c:v>43054</c:v>
                </c:pt>
                <c:pt idx="1416">
                  <c:v>43055</c:v>
                </c:pt>
                <c:pt idx="1417">
                  <c:v>43056</c:v>
                </c:pt>
                <c:pt idx="1418">
                  <c:v>43057</c:v>
                </c:pt>
                <c:pt idx="1419">
                  <c:v>43058</c:v>
                </c:pt>
                <c:pt idx="1420">
                  <c:v>43059</c:v>
                </c:pt>
                <c:pt idx="1421">
                  <c:v>43060</c:v>
                </c:pt>
                <c:pt idx="1422">
                  <c:v>43061</c:v>
                </c:pt>
                <c:pt idx="1423">
                  <c:v>43062</c:v>
                </c:pt>
                <c:pt idx="1424">
                  <c:v>43063</c:v>
                </c:pt>
                <c:pt idx="1425">
                  <c:v>43064</c:v>
                </c:pt>
                <c:pt idx="1426">
                  <c:v>43065</c:v>
                </c:pt>
                <c:pt idx="1427">
                  <c:v>43066</c:v>
                </c:pt>
                <c:pt idx="1428">
                  <c:v>43067</c:v>
                </c:pt>
                <c:pt idx="1429">
                  <c:v>43068</c:v>
                </c:pt>
                <c:pt idx="1430">
                  <c:v>43069</c:v>
                </c:pt>
                <c:pt idx="1431">
                  <c:v>43070</c:v>
                </c:pt>
                <c:pt idx="1432">
                  <c:v>43071</c:v>
                </c:pt>
                <c:pt idx="1433">
                  <c:v>43072</c:v>
                </c:pt>
                <c:pt idx="1434">
                  <c:v>43073</c:v>
                </c:pt>
                <c:pt idx="1435">
                  <c:v>43074</c:v>
                </c:pt>
                <c:pt idx="1436">
                  <c:v>43075</c:v>
                </c:pt>
                <c:pt idx="1437">
                  <c:v>43076</c:v>
                </c:pt>
                <c:pt idx="1438">
                  <c:v>43077</c:v>
                </c:pt>
                <c:pt idx="1439">
                  <c:v>43078</c:v>
                </c:pt>
                <c:pt idx="1440">
                  <c:v>43079</c:v>
                </c:pt>
                <c:pt idx="1441">
                  <c:v>43080</c:v>
                </c:pt>
                <c:pt idx="1442">
                  <c:v>43081</c:v>
                </c:pt>
                <c:pt idx="1443">
                  <c:v>43082</c:v>
                </c:pt>
                <c:pt idx="1444">
                  <c:v>43083</c:v>
                </c:pt>
                <c:pt idx="1445">
                  <c:v>43084</c:v>
                </c:pt>
                <c:pt idx="1446">
                  <c:v>43085</c:v>
                </c:pt>
                <c:pt idx="1447">
                  <c:v>43086</c:v>
                </c:pt>
                <c:pt idx="1448">
                  <c:v>43087</c:v>
                </c:pt>
                <c:pt idx="1449">
                  <c:v>43088</c:v>
                </c:pt>
                <c:pt idx="1450">
                  <c:v>43089</c:v>
                </c:pt>
                <c:pt idx="1451">
                  <c:v>43090</c:v>
                </c:pt>
                <c:pt idx="1452">
                  <c:v>43091</c:v>
                </c:pt>
                <c:pt idx="1453">
                  <c:v>43092</c:v>
                </c:pt>
                <c:pt idx="1454">
                  <c:v>43093</c:v>
                </c:pt>
                <c:pt idx="1455">
                  <c:v>43094</c:v>
                </c:pt>
                <c:pt idx="1456">
                  <c:v>43095</c:v>
                </c:pt>
                <c:pt idx="1457">
                  <c:v>43096</c:v>
                </c:pt>
                <c:pt idx="1458">
                  <c:v>43097</c:v>
                </c:pt>
                <c:pt idx="1459">
                  <c:v>43098</c:v>
                </c:pt>
                <c:pt idx="1460">
                  <c:v>43099</c:v>
                </c:pt>
                <c:pt idx="1461">
                  <c:v>43100</c:v>
                </c:pt>
                <c:pt idx="1462">
                  <c:v>43101</c:v>
                </c:pt>
                <c:pt idx="1463">
                  <c:v>43102</c:v>
                </c:pt>
                <c:pt idx="1464">
                  <c:v>43103</c:v>
                </c:pt>
                <c:pt idx="1465">
                  <c:v>43104</c:v>
                </c:pt>
                <c:pt idx="1466">
                  <c:v>43105</c:v>
                </c:pt>
                <c:pt idx="1467">
                  <c:v>43106</c:v>
                </c:pt>
                <c:pt idx="1468">
                  <c:v>43107</c:v>
                </c:pt>
                <c:pt idx="1469">
                  <c:v>43108</c:v>
                </c:pt>
                <c:pt idx="1470">
                  <c:v>43109</c:v>
                </c:pt>
                <c:pt idx="1471">
                  <c:v>43110</c:v>
                </c:pt>
                <c:pt idx="1472">
                  <c:v>43111</c:v>
                </c:pt>
                <c:pt idx="1473">
                  <c:v>43112</c:v>
                </c:pt>
                <c:pt idx="1474">
                  <c:v>43113</c:v>
                </c:pt>
                <c:pt idx="1475">
                  <c:v>43114</c:v>
                </c:pt>
                <c:pt idx="1476">
                  <c:v>43115</c:v>
                </c:pt>
                <c:pt idx="1477">
                  <c:v>43116</c:v>
                </c:pt>
                <c:pt idx="1478">
                  <c:v>43117</c:v>
                </c:pt>
                <c:pt idx="1479">
                  <c:v>43118</c:v>
                </c:pt>
                <c:pt idx="1480">
                  <c:v>43119</c:v>
                </c:pt>
                <c:pt idx="1481">
                  <c:v>43120</c:v>
                </c:pt>
                <c:pt idx="1482">
                  <c:v>43121</c:v>
                </c:pt>
                <c:pt idx="1483">
                  <c:v>43122</c:v>
                </c:pt>
                <c:pt idx="1484">
                  <c:v>43123</c:v>
                </c:pt>
                <c:pt idx="1485">
                  <c:v>43124</c:v>
                </c:pt>
                <c:pt idx="1486">
                  <c:v>43125</c:v>
                </c:pt>
                <c:pt idx="1487">
                  <c:v>43126</c:v>
                </c:pt>
                <c:pt idx="1488">
                  <c:v>43127</c:v>
                </c:pt>
                <c:pt idx="1489">
                  <c:v>43128</c:v>
                </c:pt>
                <c:pt idx="1490">
                  <c:v>43129</c:v>
                </c:pt>
                <c:pt idx="1491">
                  <c:v>43130</c:v>
                </c:pt>
                <c:pt idx="1492">
                  <c:v>43131</c:v>
                </c:pt>
                <c:pt idx="1493">
                  <c:v>43132</c:v>
                </c:pt>
                <c:pt idx="1494">
                  <c:v>43133</c:v>
                </c:pt>
                <c:pt idx="1495">
                  <c:v>43134</c:v>
                </c:pt>
                <c:pt idx="1496">
                  <c:v>43135</c:v>
                </c:pt>
                <c:pt idx="1497">
                  <c:v>43136</c:v>
                </c:pt>
                <c:pt idx="1498">
                  <c:v>43137</c:v>
                </c:pt>
                <c:pt idx="1499">
                  <c:v>43138</c:v>
                </c:pt>
                <c:pt idx="1500">
                  <c:v>43139</c:v>
                </c:pt>
                <c:pt idx="1501">
                  <c:v>43140</c:v>
                </c:pt>
                <c:pt idx="1502">
                  <c:v>43141</c:v>
                </c:pt>
                <c:pt idx="1503">
                  <c:v>43142</c:v>
                </c:pt>
                <c:pt idx="1504">
                  <c:v>43143</c:v>
                </c:pt>
                <c:pt idx="1505">
                  <c:v>43144</c:v>
                </c:pt>
                <c:pt idx="1506">
                  <c:v>43145</c:v>
                </c:pt>
                <c:pt idx="1507">
                  <c:v>43146</c:v>
                </c:pt>
                <c:pt idx="1508">
                  <c:v>43147</c:v>
                </c:pt>
                <c:pt idx="1509">
                  <c:v>43148</c:v>
                </c:pt>
                <c:pt idx="1510">
                  <c:v>43149</c:v>
                </c:pt>
                <c:pt idx="1511">
                  <c:v>43150</c:v>
                </c:pt>
                <c:pt idx="1512">
                  <c:v>43151</c:v>
                </c:pt>
                <c:pt idx="1513">
                  <c:v>43152</c:v>
                </c:pt>
                <c:pt idx="1514">
                  <c:v>43153</c:v>
                </c:pt>
                <c:pt idx="1515">
                  <c:v>43154</c:v>
                </c:pt>
                <c:pt idx="1516">
                  <c:v>43155</c:v>
                </c:pt>
                <c:pt idx="1517">
                  <c:v>43156</c:v>
                </c:pt>
                <c:pt idx="1518">
                  <c:v>43157</c:v>
                </c:pt>
                <c:pt idx="1519">
                  <c:v>43158</c:v>
                </c:pt>
                <c:pt idx="1520">
                  <c:v>43159</c:v>
                </c:pt>
                <c:pt idx="1521">
                  <c:v>43160</c:v>
                </c:pt>
                <c:pt idx="1522">
                  <c:v>43161</c:v>
                </c:pt>
                <c:pt idx="1523">
                  <c:v>43162</c:v>
                </c:pt>
                <c:pt idx="1524">
                  <c:v>43163</c:v>
                </c:pt>
                <c:pt idx="1525">
                  <c:v>43164</c:v>
                </c:pt>
                <c:pt idx="1526">
                  <c:v>43165</c:v>
                </c:pt>
                <c:pt idx="1527">
                  <c:v>43166</c:v>
                </c:pt>
                <c:pt idx="1528">
                  <c:v>43167</c:v>
                </c:pt>
                <c:pt idx="1529">
                  <c:v>43168</c:v>
                </c:pt>
                <c:pt idx="1530">
                  <c:v>43169</c:v>
                </c:pt>
                <c:pt idx="1531">
                  <c:v>43170</c:v>
                </c:pt>
                <c:pt idx="1532">
                  <c:v>43171</c:v>
                </c:pt>
                <c:pt idx="1533">
                  <c:v>43172</c:v>
                </c:pt>
                <c:pt idx="1534">
                  <c:v>43173</c:v>
                </c:pt>
                <c:pt idx="1535">
                  <c:v>43174</c:v>
                </c:pt>
                <c:pt idx="1536">
                  <c:v>43175</c:v>
                </c:pt>
                <c:pt idx="1537">
                  <c:v>43176</c:v>
                </c:pt>
                <c:pt idx="1538">
                  <c:v>43177</c:v>
                </c:pt>
                <c:pt idx="1539">
                  <c:v>43178</c:v>
                </c:pt>
                <c:pt idx="1540">
                  <c:v>43179</c:v>
                </c:pt>
                <c:pt idx="1541">
                  <c:v>43180</c:v>
                </c:pt>
                <c:pt idx="1542">
                  <c:v>43181</c:v>
                </c:pt>
                <c:pt idx="1543">
                  <c:v>43182</c:v>
                </c:pt>
                <c:pt idx="1544">
                  <c:v>43183</c:v>
                </c:pt>
                <c:pt idx="1545">
                  <c:v>43184</c:v>
                </c:pt>
                <c:pt idx="1546">
                  <c:v>43185</c:v>
                </c:pt>
                <c:pt idx="1547">
                  <c:v>43186</c:v>
                </c:pt>
                <c:pt idx="1548">
                  <c:v>43187</c:v>
                </c:pt>
                <c:pt idx="1549">
                  <c:v>43188</c:v>
                </c:pt>
                <c:pt idx="1550">
                  <c:v>43189</c:v>
                </c:pt>
                <c:pt idx="1551">
                  <c:v>43190</c:v>
                </c:pt>
                <c:pt idx="1552">
                  <c:v>43191</c:v>
                </c:pt>
                <c:pt idx="1553">
                  <c:v>43192</c:v>
                </c:pt>
                <c:pt idx="1554">
                  <c:v>43193</c:v>
                </c:pt>
                <c:pt idx="1555">
                  <c:v>43194</c:v>
                </c:pt>
                <c:pt idx="1556">
                  <c:v>43195</c:v>
                </c:pt>
                <c:pt idx="1557">
                  <c:v>43196</c:v>
                </c:pt>
                <c:pt idx="1558">
                  <c:v>43197</c:v>
                </c:pt>
                <c:pt idx="1559">
                  <c:v>43198</c:v>
                </c:pt>
                <c:pt idx="1560">
                  <c:v>43199</c:v>
                </c:pt>
                <c:pt idx="1561">
                  <c:v>43200</c:v>
                </c:pt>
                <c:pt idx="1562">
                  <c:v>43201</c:v>
                </c:pt>
                <c:pt idx="1563">
                  <c:v>43202</c:v>
                </c:pt>
                <c:pt idx="1564">
                  <c:v>43203</c:v>
                </c:pt>
                <c:pt idx="1565">
                  <c:v>43204</c:v>
                </c:pt>
                <c:pt idx="1566">
                  <c:v>43205</c:v>
                </c:pt>
                <c:pt idx="1567">
                  <c:v>43206</c:v>
                </c:pt>
                <c:pt idx="1568">
                  <c:v>43207</c:v>
                </c:pt>
                <c:pt idx="1569">
                  <c:v>43208</c:v>
                </c:pt>
                <c:pt idx="1570">
                  <c:v>43209</c:v>
                </c:pt>
                <c:pt idx="1571">
                  <c:v>43210</c:v>
                </c:pt>
                <c:pt idx="1572">
                  <c:v>43211</c:v>
                </c:pt>
                <c:pt idx="1573">
                  <c:v>43212</c:v>
                </c:pt>
                <c:pt idx="1574">
                  <c:v>43213</c:v>
                </c:pt>
                <c:pt idx="1575">
                  <c:v>43214</c:v>
                </c:pt>
                <c:pt idx="1576">
                  <c:v>43215</c:v>
                </c:pt>
                <c:pt idx="1577">
                  <c:v>43216</c:v>
                </c:pt>
                <c:pt idx="1578">
                  <c:v>43217</c:v>
                </c:pt>
                <c:pt idx="1579">
                  <c:v>43218</c:v>
                </c:pt>
                <c:pt idx="1580">
                  <c:v>43219</c:v>
                </c:pt>
                <c:pt idx="1581">
                  <c:v>43220</c:v>
                </c:pt>
                <c:pt idx="1582">
                  <c:v>43221</c:v>
                </c:pt>
                <c:pt idx="1583">
                  <c:v>43222</c:v>
                </c:pt>
                <c:pt idx="1584">
                  <c:v>43223</c:v>
                </c:pt>
                <c:pt idx="1585">
                  <c:v>43224</c:v>
                </c:pt>
                <c:pt idx="1586">
                  <c:v>43225</c:v>
                </c:pt>
                <c:pt idx="1587">
                  <c:v>43226</c:v>
                </c:pt>
                <c:pt idx="1588">
                  <c:v>43227</c:v>
                </c:pt>
                <c:pt idx="1589">
                  <c:v>43228</c:v>
                </c:pt>
                <c:pt idx="1590">
                  <c:v>43229</c:v>
                </c:pt>
                <c:pt idx="1591">
                  <c:v>43230</c:v>
                </c:pt>
                <c:pt idx="1592">
                  <c:v>43231</c:v>
                </c:pt>
                <c:pt idx="1593">
                  <c:v>43232</c:v>
                </c:pt>
                <c:pt idx="1594">
                  <c:v>43233</c:v>
                </c:pt>
                <c:pt idx="1595">
                  <c:v>43234</c:v>
                </c:pt>
                <c:pt idx="1596">
                  <c:v>43235</c:v>
                </c:pt>
                <c:pt idx="1597">
                  <c:v>43236</c:v>
                </c:pt>
                <c:pt idx="1598">
                  <c:v>43237</c:v>
                </c:pt>
                <c:pt idx="1599">
                  <c:v>43238</c:v>
                </c:pt>
                <c:pt idx="1600">
                  <c:v>43239</c:v>
                </c:pt>
                <c:pt idx="1601">
                  <c:v>43240</c:v>
                </c:pt>
                <c:pt idx="1602">
                  <c:v>43241</c:v>
                </c:pt>
                <c:pt idx="1603">
                  <c:v>43242</c:v>
                </c:pt>
                <c:pt idx="1604">
                  <c:v>43243</c:v>
                </c:pt>
                <c:pt idx="1605">
                  <c:v>43244</c:v>
                </c:pt>
                <c:pt idx="1606">
                  <c:v>43245</c:v>
                </c:pt>
                <c:pt idx="1607">
                  <c:v>43246</c:v>
                </c:pt>
                <c:pt idx="1608">
                  <c:v>43247</c:v>
                </c:pt>
                <c:pt idx="1609">
                  <c:v>43248</c:v>
                </c:pt>
                <c:pt idx="1610">
                  <c:v>43249</c:v>
                </c:pt>
                <c:pt idx="1611">
                  <c:v>43250</c:v>
                </c:pt>
                <c:pt idx="1612">
                  <c:v>43251</c:v>
                </c:pt>
                <c:pt idx="1613">
                  <c:v>43252</c:v>
                </c:pt>
                <c:pt idx="1614">
                  <c:v>43253</c:v>
                </c:pt>
                <c:pt idx="1615">
                  <c:v>43254</c:v>
                </c:pt>
                <c:pt idx="1616">
                  <c:v>43255</c:v>
                </c:pt>
                <c:pt idx="1617">
                  <c:v>43256</c:v>
                </c:pt>
                <c:pt idx="1618">
                  <c:v>43257</c:v>
                </c:pt>
                <c:pt idx="1619">
                  <c:v>43258</c:v>
                </c:pt>
                <c:pt idx="1620">
                  <c:v>43259</c:v>
                </c:pt>
                <c:pt idx="1621">
                  <c:v>43260</c:v>
                </c:pt>
                <c:pt idx="1622">
                  <c:v>43261</c:v>
                </c:pt>
                <c:pt idx="1623">
                  <c:v>43262</c:v>
                </c:pt>
                <c:pt idx="1624">
                  <c:v>43263</c:v>
                </c:pt>
                <c:pt idx="1625">
                  <c:v>43264</c:v>
                </c:pt>
                <c:pt idx="1626">
                  <c:v>43265</c:v>
                </c:pt>
                <c:pt idx="1627">
                  <c:v>43266</c:v>
                </c:pt>
                <c:pt idx="1628">
                  <c:v>43267</c:v>
                </c:pt>
                <c:pt idx="1629">
                  <c:v>43268</c:v>
                </c:pt>
                <c:pt idx="1630">
                  <c:v>43269</c:v>
                </c:pt>
                <c:pt idx="1631">
                  <c:v>43270</c:v>
                </c:pt>
                <c:pt idx="1632">
                  <c:v>43271</c:v>
                </c:pt>
                <c:pt idx="1633">
                  <c:v>43272</c:v>
                </c:pt>
                <c:pt idx="1634">
                  <c:v>43273</c:v>
                </c:pt>
                <c:pt idx="1635">
                  <c:v>43274</c:v>
                </c:pt>
                <c:pt idx="1636">
                  <c:v>43275</c:v>
                </c:pt>
                <c:pt idx="1637">
                  <c:v>43276</c:v>
                </c:pt>
                <c:pt idx="1638">
                  <c:v>43277</c:v>
                </c:pt>
                <c:pt idx="1639">
                  <c:v>43278</c:v>
                </c:pt>
                <c:pt idx="1640">
                  <c:v>43279</c:v>
                </c:pt>
                <c:pt idx="1641">
                  <c:v>43280</c:v>
                </c:pt>
                <c:pt idx="1642">
                  <c:v>43281</c:v>
                </c:pt>
                <c:pt idx="1643">
                  <c:v>43282</c:v>
                </c:pt>
                <c:pt idx="1644">
                  <c:v>43283</c:v>
                </c:pt>
                <c:pt idx="1645">
                  <c:v>43284</c:v>
                </c:pt>
                <c:pt idx="1646">
                  <c:v>43285</c:v>
                </c:pt>
                <c:pt idx="1647">
                  <c:v>43286</c:v>
                </c:pt>
                <c:pt idx="1648">
                  <c:v>43287</c:v>
                </c:pt>
                <c:pt idx="1649">
                  <c:v>43288</c:v>
                </c:pt>
                <c:pt idx="1650">
                  <c:v>43289</c:v>
                </c:pt>
                <c:pt idx="1651">
                  <c:v>43290</c:v>
                </c:pt>
                <c:pt idx="1652">
                  <c:v>43291</c:v>
                </c:pt>
                <c:pt idx="1653">
                  <c:v>43292</c:v>
                </c:pt>
                <c:pt idx="1654">
                  <c:v>43293</c:v>
                </c:pt>
                <c:pt idx="1655">
                  <c:v>43294</c:v>
                </c:pt>
                <c:pt idx="1656">
                  <c:v>43295</c:v>
                </c:pt>
                <c:pt idx="1657">
                  <c:v>43296</c:v>
                </c:pt>
                <c:pt idx="1658">
                  <c:v>43297</c:v>
                </c:pt>
                <c:pt idx="1659">
                  <c:v>43298</c:v>
                </c:pt>
                <c:pt idx="1660">
                  <c:v>43299</c:v>
                </c:pt>
                <c:pt idx="1661">
                  <c:v>43300</c:v>
                </c:pt>
                <c:pt idx="1662">
                  <c:v>43301</c:v>
                </c:pt>
                <c:pt idx="1663">
                  <c:v>43302</c:v>
                </c:pt>
                <c:pt idx="1664">
                  <c:v>43303</c:v>
                </c:pt>
                <c:pt idx="1665">
                  <c:v>43304</c:v>
                </c:pt>
                <c:pt idx="1666">
                  <c:v>43305</c:v>
                </c:pt>
                <c:pt idx="1667">
                  <c:v>43306</c:v>
                </c:pt>
                <c:pt idx="1668">
                  <c:v>43307</c:v>
                </c:pt>
                <c:pt idx="1669">
                  <c:v>43308</c:v>
                </c:pt>
                <c:pt idx="1670">
                  <c:v>43309</c:v>
                </c:pt>
                <c:pt idx="1671">
                  <c:v>43310</c:v>
                </c:pt>
                <c:pt idx="1672">
                  <c:v>43311</c:v>
                </c:pt>
                <c:pt idx="1673">
                  <c:v>43312</c:v>
                </c:pt>
                <c:pt idx="1674">
                  <c:v>43313</c:v>
                </c:pt>
                <c:pt idx="1675">
                  <c:v>43314</c:v>
                </c:pt>
                <c:pt idx="1676">
                  <c:v>43315</c:v>
                </c:pt>
                <c:pt idx="1677">
                  <c:v>43316</c:v>
                </c:pt>
                <c:pt idx="1678">
                  <c:v>43317</c:v>
                </c:pt>
                <c:pt idx="1679">
                  <c:v>43318</c:v>
                </c:pt>
                <c:pt idx="1680">
                  <c:v>43319</c:v>
                </c:pt>
                <c:pt idx="1681">
                  <c:v>43320</c:v>
                </c:pt>
                <c:pt idx="1682">
                  <c:v>43321</c:v>
                </c:pt>
                <c:pt idx="1683">
                  <c:v>43322</c:v>
                </c:pt>
                <c:pt idx="1684">
                  <c:v>43323</c:v>
                </c:pt>
                <c:pt idx="1685">
                  <c:v>43324</c:v>
                </c:pt>
                <c:pt idx="1686">
                  <c:v>43325</c:v>
                </c:pt>
                <c:pt idx="1687">
                  <c:v>43326</c:v>
                </c:pt>
                <c:pt idx="1688">
                  <c:v>43327</c:v>
                </c:pt>
                <c:pt idx="1689">
                  <c:v>43328</c:v>
                </c:pt>
                <c:pt idx="1690">
                  <c:v>43329</c:v>
                </c:pt>
                <c:pt idx="1691">
                  <c:v>43330</c:v>
                </c:pt>
                <c:pt idx="1692">
                  <c:v>43331</c:v>
                </c:pt>
                <c:pt idx="1693">
                  <c:v>43332</c:v>
                </c:pt>
                <c:pt idx="1694">
                  <c:v>43333</c:v>
                </c:pt>
                <c:pt idx="1695">
                  <c:v>43334</c:v>
                </c:pt>
                <c:pt idx="1696">
                  <c:v>43335</c:v>
                </c:pt>
                <c:pt idx="1697">
                  <c:v>43336</c:v>
                </c:pt>
                <c:pt idx="1698">
                  <c:v>43337</c:v>
                </c:pt>
                <c:pt idx="1699">
                  <c:v>43338</c:v>
                </c:pt>
                <c:pt idx="1700">
                  <c:v>43339</c:v>
                </c:pt>
                <c:pt idx="1701">
                  <c:v>43340</c:v>
                </c:pt>
                <c:pt idx="1702">
                  <c:v>43341</c:v>
                </c:pt>
                <c:pt idx="1703">
                  <c:v>43342</c:v>
                </c:pt>
                <c:pt idx="1704">
                  <c:v>43343</c:v>
                </c:pt>
                <c:pt idx="1705">
                  <c:v>43344</c:v>
                </c:pt>
                <c:pt idx="1706">
                  <c:v>43345</c:v>
                </c:pt>
                <c:pt idx="1707">
                  <c:v>43346</c:v>
                </c:pt>
                <c:pt idx="1708">
                  <c:v>43347</c:v>
                </c:pt>
                <c:pt idx="1709">
                  <c:v>43348</c:v>
                </c:pt>
                <c:pt idx="1710">
                  <c:v>43349</c:v>
                </c:pt>
                <c:pt idx="1711">
                  <c:v>43350</c:v>
                </c:pt>
                <c:pt idx="1712">
                  <c:v>43351</c:v>
                </c:pt>
                <c:pt idx="1713">
                  <c:v>43352</c:v>
                </c:pt>
                <c:pt idx="1714">
                  <c:v>43353</c:v>
                </c:pt>
                <c:pt idx="1715">
                  <c:v>43354</c:v>
                </c:pt>
                <c:pt idx="1716">
                  <c:v>43355</c:v>
                </c:pt>
                <c:pt idx="1717">
                  <c:v>43356</c:v>
                </c:pt>
                <c:pt idx="1718">
                  <c:v>43357</c:v>
                </c:pt>
                <c:pt idx="1719">
                  <c:v>43358</c:v>
                </c:pt>
                <c:pt idx="1720">
                  <c:v>43359</c:v>
                </c:pt>
                <c:pt idx="1721">
                  <c:v>43360</c:v>
                </c:pt>
                <c:pt idx="1722">
                  <c:v>43361</c:v>
                </c:pt>
                <c:pt idx="1723">
                  <c:v>43362</c:v>
                </c:pt>
                <c:pt idx="1724">
                  <c:v>43363</c:v>
                </c:pt>
                <c:pt idx="1725">
                  <c:v>43364</c:v>
                </c:pt>
                <c:pt idx="1726">
                  <c:v>43365</c:v>
                </c:pt>
                <c:pt idx="1727">
                  <c:v>43366</c:v>
                </c:pt>
                <c:pt idx="1728">
                  <c:v>43367</c:v>
                </c:pt>
                <c:pt idx="1729">
                  <c:v>43368</c:v>
                </c:pt>
                <c:pt idx="1730">
                  <c:v>43369</c:v>
                </c:pt>
                <c:pt idx="1731">
                  <c:v>43370</c:v>
                </c:pt>
                <c:pt idx="1732">
                  <c:v>43371</c:v>
                </c:pt>
                <c:pt idx="1733">
                  <c:v>43372</c:v>
                </c:pt>
                <c:pt idx="1734">
                  <c:v>43373</c:v>
                </c:pt>
                <c:pt idx="1735">
                  <c:v>43374</c:v>
                </c:pt>
                <c:pt idx="1736">
                  <c:v>43375</c:v>
                </c:pt>
                <c:pt idx="1737">
                  <c:v>43376</c:v>
                </c:pt>
                <c:pt idx="1738">
                  <c:v>43377</c:v>
                </c:pt>
                <c:pt idx="1739">
                  <c:v>43378</c:v>
                </c:pt>
                <c:pt idx="1740">
                  <c:v>43379</c:v>
                </c:pt>
                <c:pt idx="1741">
                  <c:v>43380</c:v>
                </c:pt>
                <c:pt idx="1742">
                  <c:v>43381</c:v>
                </c:pt>
                <c:pt idx="1743">
                  <c:v>43382</c:v>
                </c:pt>
                <c:pt idx="1744">
                  <c:v>43383</c:v>
                </c:pt>
                <c:pt idx="1745">
                  <c:v>43384</c:v>
                </c:pt>
                <c:pt idx="1746">
                  <c:v>43385</c:v>
                </c:pt>
                <c:pt idx="1747">
                  <c:v>43386</c:v>
                </c:pt>
                <c:pt idx="1748">
                  <c:v>43387</c:v>
                </c:pt>
                <c:pt idx="1749">
                  <c:v>43388</c:v>
                </c:pt>
                <c:pt idx="1750">
                  <c:v>43389</c:v>
                </c:pt>
                <c:pt idx="1751">
                  <c:v>43390</c:v>
                </c:pt>
                <c:pt idx="1752">
                  <c:v>43391</c:v>
                </c:pt>
                <c:pt idx="1753">
                  <c:v>43392</c:v>
                </c:pt>
                <c:pt idx="1754">
                  <c:v>43393</c:v>
                </c:pt>
                <c:pt idx="1755">
                  <c:v>43394</c:v>
                </c:pt>
                <c:pt idx="1756">
                  <c:v>43395</c:v>
                </c:pt>
                <c:pt idx="1757">
                  <c:v>43396</c:v>
                </c:pt>
                <c:pt idx="1758">
                  <c:v>43397</c:v>
                </c:pt>
                <c:pt idx="1759">
                  <c:v>43398</c:v>
                </c:pt>
                <c:pt idx="1760">
                  <c:v>43399</c:v>
                </c:pt>
                <c:pt idx="1761">
                  <c:v>43400</c:v>
                </c:pt>
                <c:pt idx="1762">
                  <c:v>43401</c:v>
                </c:pt>
                <c:pt idx="1763">
                  <c:v>43402</c:v>
                </c:pt>
                <c:pt idx="1764">
                  <c:v>43403</c:v>
                </c:pt>
                <c:pt idx="1765">
                  <c:v>43404</c:v>
                </c:pt>
                <c:pt idx="1766">
                  <c:v>43405</c:v>
                </c:pt>
                <c:pt idx="1767">
                  <c:v>43406</c:v>
                </c:pt>
                <c:pt idx="1768">
                  <c:v>43407</c:v>
                </c:pt>
                <c:pt idx="1769">
                  <c:v>43408</c:v>
                </c:pt>
                <c:pt idx="1770">
                  <c:v>43409</c:v>
                </c:pt>
                <c:pt idx="1771">
                  <c:v>43410</c:v>
                </c:pt>
                <c:pt idx="1772">
                  <c:v>43411</c:v>
                </c:pt>
                <c:pt idx="1773">
                  <c:v>43412</c:v>
                </c:pt>
                <c:pt idx="1774">
                  <c:v>43413</c:v>
                </c:pt>
                <c:pt idx="1775">
                  <c:v>43414</c:v>
                </c:pt>
                <c:pt idx="1776">
                  <c:v>43415</c:v>
                </c:pt>
                <c:pt idx="1777">
                  <c:v>43416</c:v>
                </c:pt>
                <c:pt idx="1778">
                  <c:v>43417</c:v>
                </c:pt>
                <c:pt idx="1779">
                  <c:v>43418</c:v>
                </c:pt>
                <c:pt idx="1780">
                  <c:v>43419</c:v>
                </c:pt>
                <c:pt idx="1781">
                  <c:v>43420</c:v>
                </c:pt>
                <c:pt idx="1782">
                  <c:v>43421</c:v>
                </c:pt>
                <c:pt idx="1783">
                  <c:v>43422</c:v>
                </c:pt>
                <c:pt idx="1784">
                  <c:v>43423</c:v>
                </c:pt>
                <c:pt idx="1785">
                  <c:v>43424</c:v>
                </c:pt>
                <c:pt idx="1786">
                  <c:v>43425</c:v>
                </c:pt>
                <c:pt idx="1787">
                  <c:v>43426</c:v>
                </c:pt>
                <c:pt idx="1788">
                  <c:v>43427</c:v>
                </c:pt>
                <c:pt idx="1789">
                  <c:v>43428</c:v>
                </c:pt>
                <c:pt idx="1790">
                  <c:v>43429</c:v>
                </c:pt>
                <c:pt idx="1791">
                  <c:v>43430</c:v>
                </c:pt>
                <c:pt idx="1792">
                  <c:v>43431</c:v>
                </c:pt>
                <c:pt idx="1793">
                  <c:v>43432</c:v>
                </c:pt>
                <c:pt idx="1794">
                  <c:v>43433</c:v>
                </c:pt>
                <c:pt idx="1795">
                  <c:v>43434</c:v>
                </c:pt>
                <c:pt idx="1796">
                  <c:v>43435</c:v>
                </c:pt>
                <c:pt idx="1797">
                  <c:v>43436</c:v>
                </c:pt>
                <c:pt idx="1798">
                  <c:v>43437</c:v>
                </c:pt>
                <c:pt idx="1799">
                  <c:v>43438</c:v>
                </c:pt>
                <c:pt idx="1800">
                  <c:v>43439</c:v>
                </c:pt>
                <c:pt idx="1801">
                  <c:v>43440</c:v>
                </c:pt>
                <c:pt idx="1802">
                  <c:v>43441</c:v>
                </c:pt>
                <c:pt idx="1803">
                  <c:v>43442</c:v>
                </c:pt>
                <c:pt idx="1804">
                  <c:v>43443</c:v>
                </c:pt>
                <c:pt idx="1805">
                  <c:v>43444</c:v>
                </c:pt>
                <c:pt idx="1806">
                  <c:v>43445</c:v>
                </c:pt>
                <c:pt idx="1807">
                  <c:v>43446</c:v>
                </c:pt>
                <c:pt idx="1808">
                  <c:v>43447</c:v>
                </c:pt>
                <c:pt idx="1809">
                  <c:v>43448</c:v>
                </c:pt>
                <c:pt idx="1810">
                  <c:v>43449</c:v>
                </c:pt>
                <c:pt idx="1811">
                  <c:v>43450</c:v>
                </c:pt>
                <c:pt idx="1812">
                  <c:v>43451</c:v>
                </c:pt>
                <c:pt idx="1813">
                  <c:v>43452</c:v>
                </c:pt>
                <c:pt idx="1814">
                  <c:v>43453</c:v>
                </c:pt>
                <c:pt idx="1815">
                  <c:v>43454</c:v>
                </c:pt>
                <c:pt idx="1816">
                  <c:v>43455</c:v>
                </c:pt>
                <c:pt idx="1817">
                  <c:v>43456</c:v>
                </c:pt>
                <c:pt idx="1818">
                  <c:v>43457</c:v>
                </c:pt>
                <c:pt idx="1819">
                  <c:v>43458</c:v>
                </c:pt>
                <c:pt idx="1820">
                  <c:v>43459</c:v>
                </c:pt>
                <c:pt idx="1821">
                  <c:v>43460</c:v>
                </c:pt>
                <c:pt idx="1822">
                  <c:v>43461</c:v>
                </c:pt>
                <c:pt idx="1823">
                  <c:v>43462</c:v>
                </c:pt>
                <c:pt idx="1824">
                  <c:v>43463</c:v>
                </c:pt>
                <c:pt idx="1825">
                  <c:v>43464</c:v>
                </c:pt>
                <c:pt idx="1826">
                  <c:v>43465</c:v>
                </c:pt>
                <c:pt idx="1827">
                  <c:v>43466</c:v>
                </c:pt>
                <c:pt idx="1828">
                  <c:v>43467</c:v>
                </c:pt>
                <c:pt idx="1829">
                  <c:v>43468</c:v>
                </c:pt>
                <c:pt idx="1830">
                  <c:v>43469</c:v>
                </c:pt>
                <c:pt idx="1831">
                  <c:v>43470</c:v>
                </c:pt>
                <c:pt idx="1832">
                  <c:v>43471</c:v>
                </c:pt>
                <c:pt idx="1833">
                  <c:v>43472</c:v>
                </c:pt>
                <c:pt idx="1834">
                  <c:v>43473</c:v>
                </c:pt>
                <c:pt idx="1835">
                  <c:v>43474</c:v>
                </c:pt>
                <c:pt idx="1836">
                  <c:v>43475</c:v>
                </c:pt>
                <c:pt idx="1837">
                  <c:v>43476</c:v>
                </c:pt>
                <c:pt idx="1838">
                  <c:v>43477</c:v>
                </c:pt>
                <c:pt idx="1839">
                  <c:v>43478</c:v>
                </c:pt>
                <c:pt idx="1840">
                  <c:v>43479</c:v>
                </c:pt>
                <c:pt idx="1841">
                  <c:v>43480</c:v>
                </c:pt>
                <c:pt idx="1842">
                  <c:v>43481</c:v>
                </c:pt>
                <c:pt idx="1843">
                  <c:v>43482</c:v>
                </c:pt>
                <c:pt idx="1844">
                  <c:v>43483</c:v>
                </c:pt>
                <c:pt idx="1845">
                  <c:v>43484</c:v>
                </c:pt>
                <c:pt idx="1846">
                  <c:v>43485</c:v>
                </c:pt>
                <c:pt idx="1847">
                  <c:v>43486</c:v>
                </c:pt>
                <c:pt idx="1848">
                  <c:v>43487</c:v>
                </c:pt>
                <c:pt idx="1849">
                  <c:v>43488</c:v>
                </c:pt>
                <c:pt idx="1850">
                  <c:v>43489</c:v>
                </c:pt>
                <c:pt idx="1851">
                  <c:v>43490</c:v>
                </c:pt>
                <c:pt idx="1852">
                  <c:v>43491</c:v>
                </c:pt>
                <c:pt idx="1853">
                  <c:v>43492</c:v>
                </c:pt>
                <c:pt idx="1854">
                  <c:v>43493</c:v>
                </c:pt>
                <c:pt idx="1855">
                  <c:v>43494</c:v>
                </c:pt>
                <c:pt idx="1856">
                  <c:v>43495</c:v>
                </c:pt>
                <c:pt idx="1857">
                  <c:v>43496</c:v>
                </c:pt>
                <c:pt idx="1858">
                  <c:v>43497</c:v>
                </c:pt>
                <c:pt idx="1859">
                  <c:v>43498</c:v>
                </c:pt>
                <c:pt idx="1860">
                  <c:v>43499</c:v>
                </c:pt>
                <c:pt idx="1861">
                  <c:v>43500</c:v>
                </c:pt>
                <c:pt idx="1862">
                  <c:v>43501</c:v>
                </c:pt>
                <c:pt idx="1863">
                  <c:v>43502</c:v>
                </c:pt>
                <c:pt idx="1864">
                  <c:v>43503</c:v>
                </c:pt>
                <c:pt idx="1865">
                  <c:v>43504</c:v>
                </c:pt>
                <c:pt idx="1866">
                  <c:v>43505</c:v>
                </c:pt>
                <c:pt idx="1867">
                  <c:v>43506</c:v>
                </c:pt>
                <c:pt idx="1868">
                  <c:v>43507</c:v>
                </c:pt>
                <c:pt idx="1869">
                  <c:v>43508</c:v>
                </c:pt>
                <c:pt idx="1870">
                  <c:v>43509</c:v>
                </c:pt>
                <c:pt idx="1871">
                  <c:v>43510</c:v>
                </c:pt>
                <c:pt idx="1872">
                  <c:v>43511</c:v>
                </c:pt>
                <c:pt idx="1873">
                  <c:v>43512</c:v>
                </c:pt>
                <c:pt idx="1874">
                  <c:v>43513</c:v>
                </c:pt>
                <c:pt idx="1875">
                  <c:v>43514</c:v>
                </c:pt>
                <c:pt idx="1876">
                  <c:v>43515</c:v>
                </c:pt>
                <c:pt idx="1877">
                  <c:v>43516</c:v>
                </c:pt>
                <c:pt idx="1878">
                  <c:v>43517</c:v>
                </c:pt>
                <c:pt idx="1879">
                  <c:v>43518</c:v>
                </c:pt>
                <c:pt idx="1880">
                  <c:v>43519</c:v>
                </c:pt>
                <c:pt idx="1881">
                  <c:v>43520</c:v>
                </c:pt>
                <c:pt idx="1882">
                  <c:v>43521</c:v>
                </c:pt>
                <c:pt idx="1883">
                  <c:v>43522</c:v>
                </c:pt>
                <c:pt idx="1884">
                  <c:v>43523</c:v>
                </c:pt>
                <c:pt idx="1885">
                  <c:v>43524</c:v>
                </c:pt>
                <c:pt idx="1886">
                  <c:v>43525</c:v>
                </c:pt>
                <c:pt idx="1887">
                  <c:v>43526</c:v>
                </c:pt>
                <c:pt idx="1888">
                  <c:v>43527</c:v>
                </c:pt>
                <c:pt idx="1889">
                  <c:v>43528</c:v>
                </c:pt>
                <c:pt idx="1890">
                  <c:v>43529</c:v>
                </c:pt>
                <c:pt idx="1891">
                  <c:v>43530</c:v>
                </c:pt>
                <c:pt idx="1892">
                  <c:v>43531</c:v>
                </c:pt>
                <c:pt idx="1893">
                  <c:v>43532</c:v>
                </c:pt>
                <c:pt idx="1894">
                  <c:v>43533</c:v>
                </c:pt>
                <c:pt idx="1895">
                  <c:v>43534</c:v>
                </c:pt>
                <c:pt idx="1896">
                  <c:v>43535</c:v>
                </c:pt>
                <c:pt idx="1897">
                  <c:v>43536</c:v>
                </c:pt>
                <c:pt idx="1898">
                  <c:v>43537</c:v>
                </c:pt>
                <c:pt idx="1899">
                  <c:v>43538</c:v>
                </c:pt>
                <c:pt idx="1900">
                  <c:v>43539</c:v>
                </c:pt>
                <c:pt idx="1901">
                  <c:v>43540</c:v>
                </c:pt>
                <c:pt idx="1902">
                  <c:v>43541</c:v>
                </c:pt>
                <c:pt idx="1903">
                  <c:v>43542</c:v>
                </c:pt>
                <c:pt idx="1904">
                  <c:v>43543</c:v>
                </c:pt>
                <c:pt idx="1905">
                  <c:v>43544</c:v>
                </c:pt>
                <c:pt idx="1906">
                  <c:v>43545</c:v>
                </c:pt>
                <c:pt idx="1907">
                  <c:v>43546</c:v>
                </c:pt>
                <c:pt idx="1908">
                  <c:v>43547</c:v>
                </c:pt>
                <c:pt idx="1909">
                  <c:v>43548</c:v>
                </c:pt>
                <c:pt idx="1910">
                  <c:v>43549</c:v>
                </c:pt>
                <c:pt idx="1911">
                  <c:v>43550</c:v>
                </c:pt>
                <c:pt idx="1912">
                  <c:v>43551</c:v>
                </c:pt>
                <c:pt idx="1913">
                  <c:v>43552</c:v>
                </c:pt>
                <c:pt idx="1914">
                  <c:v>43553</c:v>
                </c:pt>
                <c:pt idx="1915">
                  <c:v>43554</c:v>
                </c:pt>
                <c:pt idx="1916">
                  <c:v>43555</c:v>
                </c:pt>
                <c:pt idx="1917">
                  <c:v>43556</c:v>
                </c:pt>
                <c:pt idx="1918">
                  <c:v>43557</c:v>
                </c:pt>
                <c:pt idx="1919">
                  <c:v>43558</c:v>
                </c:pt>
                <c:pt idx="1920">
                  <c:v>43559</c:v>
                </c:pt>
                <c:pt idx="1921">
                  <c:v>43560</c:v>
                </c:pt>
                <c:pt idx="1922">
                  <c:v>43561</c:v>
                </c:pt>
                <c:pt idx="1923">
                  <c:v>43562</c:v>
                </c:pt>
                <c:pt idx="1924">
                  <c:v>43563</c:v>
                </c:pt>
                <c:pt idx="1925">
                  <c:v>43564</c:v>
                </c:pt>
                <c:pt idx="1926">
                  <c:v>43565</c:v>
                </c:pt>
                <c:pt idx="1927">
                  <c:v>43566</c:v>
                </c:pt>
                <c:pt idx="1928">
                  <c:v>43567</c:v>
                </c:pt>
                <c:pt idx="1929">
                  <c:v>43568</c:v>
                </c:pt>
                <c:pt idx="1930">
                  <c:v>43569</c:v>
                </c:pt>
                <c:pt idx="1931">
                  <c:v>43570</c:v>
                </c:pt>
                <c:pt idx="1932">
                  <c:v>43571</c:v>
                </c:pt>
                <c:pt idx="1933">
                  <c:v>43572</c:v>
                </c:pt>
                <c:pt idx="1934">
                  <c:v>43573</c:v>
                </c:pt>
                <c:pt idx="1935">
                  <c:v>43574</c:v>
                </c:pt>
                <c:pt idx="1936">
                  <c:v>43575</c:v>
                </c:pt>
                <c:pt idx="1937">
                  <c:v>43576</c:v>
                </c:pt>
                <c:pt idx="1938">
                  <c:v>43577</c:v>
                </c:pt>
                <c:pt idx="1939">
                  <c:v>43578</c:v>
                </c:pt>
                <c:pt idx="1940">
                  <c:v>43579</c:v>
                </c:pt>
                <c:pt idx="1941">
                  <c:v>43580</c:v>
                </c:pt>
                <c:pt idx="1942">
                  <c:v>43581</c:v>
                </c:pt>
                <c:pt idx="1943">
                  <c:v>43582</c:v>
                </c:pt>
                <c:pt idx="1944">
                  <c:v>43583</c:v>
                </c:pt>
                <c:pt idx="1945">
                  <c:v>43584</c:v>
                </c:pt>
                <c:pt idx="1946">
                  <c:v>43585</c:v>
                </c:pt>
                <c:pt idx="1947">
                  <c:v>43586</c:v>
                </c:pt>
                <c:pt idx="1948">
                  <c:v>43587</c:v>
                </c:pt>
                <c:pt idx="1949">
                  <c:v>43588</c:v>
                </c:pt>
                <c:pt idx="1950">
                  <c:v>43589</c:v>
                </c:pt>
                <c:pt idx="1951">
                  <c:v>43590</c:v>
                </c:pt>
                <c:pt idx="1952">
                  <c:v>43591</c:v>
                </c:pt>
                <c:pt idx="1953">
                  <c:v>43592</c:v>
                </c:pt>
                <c:pt idx="1954">
                  <c:v>43593</c:v>
                </c:pt>
                <c:pt idx="1955">
                  <c:v>43594</c:v>
                </c:pt>
                <c:pt idx="1956">
                  <c:v>43595</c:v>
                </c:pt>
                <c:pt idx="1957">
                  <c:v>43596</c:v>
                </c:pt>
                <c:pt idx="1958">
                  <c:v>43597</c:v>
                </c:pt>
                <c:pt idx="1959">
                  <c:v>43598</c:v>
                </c:pt>
                <c:pt idx="1960">
                  <c:v>43599</c:v>
                </c:pt>
                <c:pt idx="1961">
                  <c:v>43600</c:v>
                </c:pt>
                <c:pt idx="1962">
                  <c:v>43601</c:v>
                </c:pt>
                <c:pt idx="1963">
                  <c:v>43602</c:v>
                </c:pt>
                <c:pt idx="1964">
                  <c:v>43603</c:v>
                </c:pt>
                <c:pt idx="1965">
                  <c:v>43604</c:v>
                </c:pt>
                <c:pt idx="1966">
                  <c:v>43605</c:v>
                </c:pt>
                <c:pt idx="1967">
                  <c:v>43606</c:v>
                </c:pt>
                <c:pt idx="1968">
                  <c:v>43607</c:v>
                </c:pt>
                <c:pt idx="1969">
                  <c:v>43608</c:v>
                </c:pt>
                <c:pt idx="1970">
                  <c:v>43609</c:v>
                </c:pt>
                <c:pt idx="1971">
                  <c:v>43610</c:v>
                </c:pt>
                <c:pt idx="1972">
                  <c:v>43611</c:v>
                </c:pt>
                <c:pt idx="1973">
                  <c:v>43612</c:v>
                </c:pt>
                <c:pt idx="1974">
                  <c:v>43613</c:v>
                </c:pt>
                <c:pt idx="1975">
                  <c:v>43614</c:v>
                </c:pt>
                <c:pt idx="1976">
                  <c:v>43615</c:v>
                </c:pt>
                <c:pt idx="1977">
                  <c:v>43616</c:v>
                </c:pt>
                <c:pt idx="1978">
                  <c:v>43617</c:v>
                </c:pt>
                <c:pt idx="1979">
                  <c:v>43618</c:v>
                </c:pt>
                <c:pt idx="1980">
                  <c:v>43619</c:v>
                </c:pt>
                <c:pt idx="1981">
                  <c:v>43620</c:v>
                </c:pt>
                <c:pt idx="1982">
                  <c:v>43621</c:v>
                </c:pt>
                <c:pt idx="1983">
                  <c:v>43622</c:v>
                </c:pt>
                <c:pt idx="1984">
                  <c:v>43623</c:v>
                </c:pt>
                <c:pt idx="1985">
                  <c:v>43624</c:v>
                </c:pt>
                <c:pt idx="1986">
                  <c:v>43625</c:v>
                </c:pt>
                <c:pt idx="1987">
                  <c:v>43626</c:v>
                </c:pt>
                <c:pt idx="1988">
                  <c:v>43627</c:v>
                </c:pt>
                <c:pt idx="1989">
                  <c:v>43628</c:v>
                </c:pt>
                <c:pt idx="1990">
                  <c:v>43629</c:v>
                </c:pt>
                <c:pt idx="1991">
                  <c:v>43630</c:v>
                </c:pt>
                <c:pt idx="1992">
                  <c:v>43631</c:v>
                </c:pt>
                <c:pt idx="1993">
                  <c:v>43632</c:v>
                </c:pt>
                <c:pt idx="1994">
                  <c:v>43633</c:v>
                </c:pt>
                <c:pt idx="1995">
                  <c:v>43634</c:v>
                </c:pt>
                <c:pt idx="1996">
                  <c:v>43635</c:v>
                </c:pt>
                <c:pt idx="1997">
                  <c:v>43636</c:v>
                </c:pt>
                <c:pt idx="1998">
                  <c:v>43637</c:v>
                </c:pt>
                <c:pt idx="1999">
                  <c:v>43638</c:v>
                </c:pt>
                <c:pt idx="2000">
                  <c:v>43639</c:v>
                </c:pt>
                <c:pt idx="2001">
                  <c:v>43640</c:v>
                </c:pt>
                <c:pt idx="2002">
                  <c:v>43641</c:v>
                </c:pt>
                <c:pt idx="2003">
                  <c:v>43642</c:v>
                </c:pt>
                <c:pt idx="2004">
                  <c:v>43643</c:v>
                </c:pt>
                <c:pt idx="2005">
                  <c:v>43644</c:v>
                </c:pt>
                <c:pt idx="2006">
                  <c:v>43645</c:v>
                </c:pt>
                <c:pt idx="2007">
                  <c:v>43646</c:v>
                </c:pt>
                <c:pt idx="2008">
                  <c:v>43647</c:v>
                </c:pt>
                <c:pt idx="2009">
                  <c:v>43648</c:v>
                </c:pt>
                <c:pt idx="2010">
                  <c:v>43649</c:v>
                </c:pt>
                <c:pt idx="2011">
                  <c:v>43650</c:v>
                </c:pt>
                <c:pt idx="2012">
                  <c:v>43651</c:v>
                </c:pt>
                <c:pt idx="2013">
                  <c:v>43652</c:v>
                </c:pt>
                <c:pt idx="2014">
                  <c:v>43653</c:v>
                </c:pt>
                <c:pt idx="2015">
                  <c:v>43654</c:v>
                </c:pt>
                <c:pt idx="2016">
                  <c:v>43655</c:v>
                </c:pt>
                <c:pt idx="2017">
                  <c:v>43656</c:v>
                </c:pt>
                <c:pt idx="2018">
                  <c:v>43657</c:v>
                </c:pt>
                <c:pt idx="2019">
                  <c:v>43658</c:v>
                </c:pt>
                <c:pt idx="2020">
                  <c:v>43659</c:v>
                </c:pt>
                <c:pt idx="2021">
                  <c:v>43660</c:v>
                </c:pt>
                <c:pt idx="2022">
                  <c:v>43661</c:v>
                </c:pt>
                <c:pt idx="2023">
                  <c:v>43662</c:v>
                </c:pt>
                <c:pt idx="2024">
                  <c:v>43663</c:v>
                </c:pt>
                <c:pt idx="2025">
                  <c:v>43664</c:v>
                </c:pt>
                <c:pt idx="2026">
                  <c:v>43665</c:v>
                </c:pt>
                <c:pt idx="2027">
                  <c:v>43666</c:v>
                </c:pt>
                <c:pt idx="2028">
                  <c:v>43667</c:v>
                </c:pt>
                <c:pt idx="2029">
                  <c:v>43668</c:v>
                </c:pt>
                <c:pt idx="2030">
                  <c:v>43669</c:v>
                </c:pt>
                <c:pt idx="2031">
                  <c:v>43670</c:v>
                </c:pt>
                <c:pt idx="2032">
                  <c:v>43671</c:v>
                </c:pt>
                <c:pt idx="2033">
                  <c:v>43672</c:v>
                </c:pt>
                <c:pt idx="2034">
                  <c:v>43673</c:v>
                </c:pt>
                <c:pt idx="2035">
                  <c:v>43674</c:v>
                </c:pt>
                <c:pt idx="2036">
                  <c:v>43675</c:v>
                </c:pt>
                <c:pt idx="2037">
                  <c:v>43676</c:v>
                </c:pt>
                <c:pt idx="2038">
                  <c:v>43677</c:v>
                </c:pt>
                <c:pt idx="2039">
                  <c:v>43678</c:v>
                </c:pt>
                <c:pt idx="2040">
                  <c:v>43679</c:v>
                </c:pt>
                <c:pt idx="2041">
                  <c:v>43680</c:v>
                </c:pt>
                <c:pt idx="2042">
                  <c:v>43681</c:v>
                </c:pt>
                <c:pt idx="2043">
                  <c:v>43682</c:v>
                </c:pt>
                <c:pt idx="2044">
                  <c:v>43683</c:v>
                </c:pt>
                <c:pt idx="2045">
                  <c:v>43684</c:v>
                </c:pt>
                <c:pt idx="2046">
                  <c:v>43685</c:v>
                </c:pt>
                <c:pt idx="2047">
                  <c:v>43686</c:v>
                </c:pt>
                <c:pt idx="2048">
                  <c:v>43687</c:v>
                </c:pt>
                <c:pt idx="2049">
                  <c:v>43688</c:v>
                </c:pt>
                <c:pt idx="2050">
                  <c:v>43689</c:v>
                </c:pt>
                <c:pt idx="2051">
                  <c:v>43690</c:v>
                </c:pt>
                <c:pt idx="2052">
                  <c:v>43691</c:v>
                </c:pt>
                <c:pt idx="2053">
                  <c:v>43692</c:v>
                </c:pt>
                <c:pt idx="2054">
                  <c:v>43693</c:v>
                </c:pt>
                <c:pt idx="2055">
                  <c:v>43694</c:v>
                </c:pt>
                <c:pt idx="2056">
                  <c:v>43695</c:v>
                </c:pt>
                <c:pt idx="2057">
                  <c:v>43696</c:v>
                </c:pt>
                <c:pt idx="2058">
                  <c:v>43697</c:v>
                </c:pt>
                <c:pt idx="2059">
                  <c:v>43698</c:v>
                </c:pt>
                <c:pt idx="2060">
                  <c:v>43699</c:v>
                </c:pt>
                <c:pt idx="2061">
                  <c:v>43700</c:v>
                </c:pt>
                <c:pt idx="2062">
                  <c:v>43701</c:v>
                </c:pt>
                <c:pt idx="2063">
                  <c:v>43702</c:v>
                </c:pt>
                <c:pt idx="2064">
                  <c:v>43703</c:v>
                </c:pt>
                <c:pt idx="2065">
                  <c:v>43704</c:v>
                </c:pt>
                <c:pt idx="2066">
                  <c:v>43705</c:v>
                </c:pt>
                <c:pt idx="2067">
                  <c:v>43706</c:v>
                </c:pt>
                <c:pt idx="2068">
                  <c:v>43707</c:v>
                </c:pt>
                <c:pt idx="2069">
                  <c:v>43708</c:v>
                </c:pt>
                <c:pt idx="2070">
                  <c:v>43709</c:v>
                </c:pt>
                <c:pt idx="2071">
                  <c:v>43710</c:v>
                </c:pt>
                <c:pt idx="2072">
                  <c:v>43711</c:v>
                </c:pt>
                <c:pt idx="2073">
                  <c:v>43712</c:v>
                </c:pt>
                <c:pt idx="2074">
                  <c:v>43713</c:v>
                </c:pt>
                <c:pt idx="2075">
                  <c:v>43714</c:v>
                </c:pt>
                <c:pt idx="2076">
                  <c:v>43715</c:v>
                </c:pt>
                <c:pt idx="2077">
                  <c:v>43716</c:v>
                </c:pt>
                <c:pt idx="2078">
                  <c:v>43717</c:v>
                </c:pt>
                <c:pt idx="2079">
                  <c:v>43718</c:v>
                </c:pt>
                <c:pt idx="2080">
                  <c:v>43719</c:v>
                </c:pt>
                <c:pt idx="2081">
                  <c:v>43720</c:v>
                </c:pt>
                <c:pt idx="2082">
                  <c:v>43721</c:v>
                </c:pt>
                <c:pt idx="2083">
                  <c:v>43722</c:v>
                </c:pt>
                <c:pt idx="2084">
                  <c:v>43723</c:v>
                </c:pt>
                <c:pt idx="2085">
                  <c:v>43724</c:v>
                </c:pt>
                <c:pt idx="2086">
                  <c:v>43725</c:v>
                </c:pt>
                <c:pt idx="2087">
                  <c:v>43726</c:v>
                </c:pt>
                <c:pt idx="2088">
                  <c:v>43727</c:v>
                </c:pt>
                <c:pt idx="2089">
                  <c:v>43728</c:v>
                </c:pt>
                <c:pt idx="2090">
                  <c:v>43729</c:v>
                </c:pt>
                <c:pt idx="2091">
                  <c:v>43730</c:v>
                </c:pt>
                <c:pt idx="2092">
                  <c:v>43731</c:v>
                </c:pt>
                <c:pt idx="2093">
                  <c:v>43732</c:v>
                </c:pt>
                <c:pt idx="2094">
                  <c:v>43733</c:v>
                </c:pt>
                <c:pt idx="2095">
                  <c:v>43734</c:v>
                </c:pt>
                <c:pt idx="2096">
                  <c:v>43735</c:v>
                </c:pt>
                <c:pt idx="2097">
                  <c:v>43736</c:v>
                </c:pt>
                <c:pt idx="2098">
                  <c:v>43737</c:v>
                </c:pt>
                <c:pt idx="2099">
                  <c:v>43738</c:v>
                </c:pt>
                <c:pt idx="2100">
                  <c:v>43739</c:v>
                </c:pt>
                <c:pt idx="2101">
                  <c:v>43740</c:v>
                </c:pt>
                <c:pt idx="2102">
                  <c:v>43741</c:v>
                </c:pt>
                <c:pt idx="2103">
                  <c:v>43742</c:v>
                </c:pt>
                <c:pt idx="2104">
                  <c:v>43743</c:v>
                </c:pt>
                <c:pt idx="2105">
                  <c:v>43744</c:v>
                </c:pt>
                <c:pt idx="2106">
                  <c:v>43745</c:v>
                </c:pt>
                <c:pt idx="2107">
                  <c:v>43746</c:v>
                </c:pt>
                <c:pt idx="2108">
                  <c:v>43747</c:v>
                </c:pt>
                <c:pt idx="2109">
                  <c:v>43748</c:v>
                </c:pt>
                <c:pt idx="2110">
                  <c:v>43749</c:v>
                </c:pt>
                <c:pt idx="2111">
                  <c:v>43750</c:v>
                </c:pt>
                <c:pt idx="2112">
                  <c:v>43751</c:v>
                </c:pt>
                <c:pt idx="2113">
                  <c:v>43752</c:v>
                </c:pt>
                <c:pt idx="2114">
                  <c:v>43753</c:v>
                </c:pt>
                <c:pt idx="2115">
                  <c:v>43754</c:v>
                </c:pt>
                <c:pt idx="2116">
                  <c:v>43755</c:v>
                </c:pt>
                <c:pt idx="2117">
                  <c:v>43756</c:v>
                </c:pt>
                <c:pt idx="2118">
                  <c:v>43757</c:v>
                </c:pt>
                <c:pt idx="2119">
                  <c:v>43758</c:v>
                </c:pt>
                <c:pt idx="2120">
                  <c:v>43759</c:v>
                </c:pt>
                <c:pt idx="2121">
                  <c:v>43760</c:v>
                </c:pt>
                <c:pt idx="2122">
                  <c:v>43761</c:v>
                </c:pt>
                <c:pt idx="2123">
                  <c:v>43762</c:v>
                </c:pt>
                <c:pt idx="2124">
                  <c:v>43763</c:v>
                </c:pt>
                <c:pt idx="2125">
                  <c:v>43764</c:v>
                </c:pt>
                <c:pt idx="2126">
                  <c:v>43765</c:v>
                </c:pt>
                <c:pt idx="2127">
                  <c:v>43766</c:v>
                </c:pt>
                <c:pt idx="2128">
                  <c:v>43767</c:v>
                </c:pt>
                <c:pt idx="2129">
                  <c:v>43768</c:v>
                </c:pt>
                <c:pt idx="2130">
                  <c:v>43769</c:v>
                </c:pt>
                <c:pt idx="2131">
                  <c:v>43770</c:v>
                </c:pt>
                <c:pt idx="2132">
                  <c:v>43771</c:v>
                </c:pt>
                <c:pt idx="2133">
                  <c:v>43772</c:v>
                </c:pt>
                <c:pt idx="2134">
                  <c:v>43773</c:v>
                </c:pt>
                <c:pt idx="2135">
                  <c:v>43774</c:v>
                </c:pt>
                <c:pt idx="2136">
                  <c:v>43775</c:v>
                </c:pt>
                <c:pt idx="2137">
                  <c:v>43776</c:v>
                </c:pt>
                <c:pt idx="2138">
                  <c:v>43777</c:v>
                </c:pt>
                <c:pt idx="2139">
                  <c:v>43778</c:v>
                </c:pt>
                <c:pt idx="2140">
                  <c:v>43779</c:v>
                </c:pt>
                <c:pt idx="2141">
                  <c:v>43780</c:v>
                </c:pt>
                <c:pt idx="2142">
                  <c:v>43781</c:v>
                </c:pt>
                <c:pt idx="2143">
                  <c:v>43782</c:v>
                </c:pt>
                <c:pt idx="2144">
                  <c:v>43783</c:v>
                </c:pt>
                <c:pt idx="2145">
                  <c:v>43784</c:v>
                </c:pt>
                <c:pt idx="2146">
                  <c:v>43785</c:v>
                </c:pt>
                <c:pt idx="2147">
                  <c:v>43786</c:v>
                </c:pt>
                <c:pt idx="2148">
                  <c:v>43787</c:v>
                </c:pt>
                <c:pt idx="2149">
                  <c:v>43788</c:v>
                </c:pt>
                <c:pt idx="2150">
                  <c:v>43789</c:v>
                </c:pt>
                <c:pt idx="2151">
                  <c:v>43790</c:v>
                </c:pt>
                <c:pt idx="2152">
                  <c:v>43791</c:v>
                </c:pt>
                <c:pt idx="2153">
                  <c:v>43792</c:v>
                </c:pt>
                <c:pt idx="2154">
                  <c:v>43793</c:v>
                </c:pt>
                <c:pt idx="2155">
                  <c:v>43794</c:v>
                </c:pt>
                <c:pt idx="2156">
                  <c:v>43795</c:v>
                </c:pt>
                <c:pt idx="2157">
                  <c:v>43796</c:v>
                </c:pt>
                <c:pt idx="2158">
                  <c:v>43797</c:v>
                </c:pt>
                <c:pt idx="2159">
                  <c:v>43798</c:v>
                </c:pt>
                <c:pt idx="2160">
                  <c:v>43799</c:v>
                </c:pt>
                <c:pt idx="2161">
                  <c:v>43800</c:v>
                </c:pt>
                <c:pt idx="2162">
                  <c:v>43801</c:v>
                </c:pt>
                <c:pt idx="2163">
                  <c:v>43802</c:v>
                </c:pt>
                <c:pt idx="2164">
                  <c:v>43803</c:v>
                </c:pt>
                <c:pt idx="2165">
                  <c:v>43804</c:v>
                </c:pt>
                <c:pt idx="2166">
                  <c:v>43805</c:v>
                </c:pt>
                <c:pt idx="2167">
                  <c:v>43806</c:v>
                </c:pt>
                <c:pt idx="2168">
                  <c:v>43807</c:v>
                </c:pt>
                <c:pt idx="2169">
                  <c:v>43808</c:v>
                </c:pt>
                <c:pt idx="2170">
                  <c:v>43809</c:v>
                </c:pt>
                <c:pt idx="2171">
                  <c:v>43810</c:v>
                </c:pt>
                <c:pt idx="2172">
                  <c:v>43811</c:v>
                </c:pt>
                <c:pt idx="2173">
                  <c:v>43812</c:v>
                </c:pt>
                <c:pt idx="2174">
                  <c:v>43813</c:v>
                </c:pt>
                <c:pt idx="2175">
                  <c:v>43814</c:v>
                </c:pt>
                <c:pt idx="2176">
                  <c:v>43815</c:v>
                </c:pt>
                <c:pt idx="2177">
                  <c:v>43816</c:v>
                </c:pt>
                <c:pt idx="2178">
                  <c:v>43817</c:v>
                </c:pt>
                <c:pt idx="2179">
                  <c:v>43818</c:v>
                </c:pt>
                <c:pt idx="2180">
                  <c:v>43819</c:v>
                </c:pt>
                <c:pt idx="2181">
                  <c:v>43820</c:v>
                </c:pt>
                <c:pt idx="2182">
                  <c:v>43821</c:v>
                </c:pt>
                <c:pt idx="2183">
                  <c:v>43822</c:v>
                </c:pt>
                <c:pt idx="2184">
                  <c:v>43823</c:v>
                </c:pt>
                <c:pt idx="2185">
                  <c:v>43824</c:v>
                </c:pt>
                <c:pt idx="2186">
                  <c:v>43825</c:v>
                </c:pt>
                <c:pt idx="2187">
                  <c:v>43826</c:v>
                </c:pt>
                <c:pt idx="2188">
                  <c:v>43827</c:v>
                </c:pt>
                <c:pt idx="2189">
                  <c:v>43828</c:v>
                </c:pt>
                <c:pt idx="2190">
                  <c:v>43829</c:v>
                </c:pt>
                <c:pt idx="2191">
                  <c:v>43830</c:v>
                </c:pt>
                <c:pt idx="2192">
                  <c:v>43831</c:v>
                </c:pt>
                <c:pt idx="2193">
                  <c:v>43832</c:v>
                </c:pt>
                <c:pt idx="2194">
                  <c:v>43833</c:v>
                </c:pt>
                <c:pt idx="2195">
                  <c:v>43834</c:v>
                </c:pt>
                <c:pt idx="2196">
                  <c:v>43835</c:v>
                </c:pt>
                <c:pt idx="2197">
                  <c:v>43836</c:v>
                </c:pt>
                <c:pt idx="2198">
                  <c:v>43837</c:v>
                </c:pt>
                <c:pt idx="2199">
                  <c:v>43838</c:v>
                </c:pt>
                <c:pt idx="2200">
                  <c:v>43839</c:v>
                </c:pt>
                <c:pt idx="2201">
                  <c:v>43840</c:v>
                </c:pt>
                <c:pt idx="2202">
                  <c:v>43841</c:v>
                </c:pt>
                <c:pt idx="2203">
                  <c:v>43842</c:v>
                </c:pt>
                <c:pt idx="2204">
                  <c:v>43843</c:v>
                </c:pt>
                <c:pt idx="2205">
                  <c:v>43844</c:v>
                </c:pt>
                <c:pt idx="2206">
                  <c:v>43845</c:v>
                </c:pt>
                <c:pt idx="2207">
                  <c:v>43846</c:v>
                </c:pt>
                <c:pt idx="2208">
                  <c:v>43847</c:v>
                </c:pt>
                <c:pt idx="2209">
                  <c:v>43848</c:v>
                </c:pt>
                <c:pt idx="2210">
                  <c:v>43849</c:v>
                </c:pt>
                <c:pt idx="2211">
                  <c:v>43850</c:v>
                </c:pt>
                <c:pt idx="2212">
                  <c:v>43851</c:v>
                </c:pt>
                <c:pt idx="2213">
                  <c:v>43852</c:v>
                </c:pt>
                <c:pt idx="2214">
                  <c:v>43853</c:v>
                </c:pt>
                <c:pt idx="2215">
                  <c:v>43854</c:v>
                </c:pt>
                <c:pt idx="2216">
                  <c:v>43855</c:v>
                </c:pt>
                <c:pt idx="2217">
                  <c:v>43856</c:v>
                </c:pt>
                <c:pt idx="2218">
                  <c:v>43857</c:v>
                </c:pt>
                <c:pt idx="2219">
                  <c:v>43858</c:v>
                </c:pt>
                <c:pt idx="2220">
                  <c:v>43859</c:v>
                </c:pt>
                <c:pt idx="2221">
                  <c:v>43860</c:v>
                </c:pt>
                <c:pt idx="2222">
                  <c:v>43861</c:v>
                </c:pt>
                <c:pt idx="2223">
                  <c:v>43862</c:v>
                </c:pt>
                <c:pt idx="2224">
                  <c:v>43863</c:v>
                </c:pt>
                <c:pt idx="2225">
                  <c:v>43864</c:v>
                </c:pt>
                <c:pt idx="2226">
                  <c:v>43865</c:v>
                </c:pt>
                <c:pt idx="2227">
                  <c:v>43866</c:v>
                </c:pt>
                <c:pt idx="2228">
                  <c:v>43867</c:v>
                </c:pt>
                <c:pt idx="2229">
                  <c:v>43868</c:v>
                </c:pt>
                <c:pt idx="2230">
                  <c:v>43869</c:v>
                </c:pt>
                <c:pt idx="2231">
                  <c:v>43870</c:v>
                </c:pt>
                <c:pt idx="2232">
                  <c:v>43871</c:v>
                </c:pt>
                <c:pt idx="2233">
                  <c:v>43872</c:v>
                </c:pt>
                <c:pt idx="2234">
                  <c:v>43873</c:v>
                </c:pt>
                <c:pt idx="2235">
                  <c:v>43874</c:v>
                </c:pt>
                <c:pt idx="2236">
                  <c:v>43875</c:v>
                </c:pt>
                <c:pt idx="2237">
                  <c:v>43876</c:v>
                </c:pt>
                <c:pt idx="2238">
                  <c:v>43877</c:v>
                </c:pt>
                <c:pt idx="2239">
                  <c:v>43878</c:v>
                </c:pt>
                <c:pt idx="2240">
                  <c:v>43879</c:v>
                </c:pt>
                <c:pt idx="2241">
                  <c:v>43880</c:v>
                </c:pt>
                <c:pt idx="2242">
                  <c:v>43881</c:v>
                </c:pt>
                <c:pt idx="2243">
                  <c:v>43882</c:v>
                </c:pt>
                <c:pt idx="2244">
                  <c:v>43883</c:v>
                </c:pt>
                <c:pt idx="2245">
                  <c:v>43884</c:v>
                </c:pt>
                <c:pt idx="2246">
                  <c:v>43885</c:v>
                </c:pt>
                <c:pt idx="2247">
                  <c:v>43886</c:v>
                </c:pt>
                <c:pt idx="2248">
                  <c:v>43887</c:v>
                </c:pt>
                <c:pt idx="2249">
                  <c:v>43888</c:v>
                </c:pt>
                <c:pt idx="2250">
                  <c:v>43889</c:v>
                </c:pt>
                <c:pt idx="2251">
                  <c:v>43890</c:v>
                </c:pt>
                <c:pt idx="2252">
                  <c:v>43891</c:v>
                </c:pt>
                <c:pt idx="2253">
                  <c:v>43892</c:v>
                </c:pt>
                <c:pt idx="2254">
                  <c:v>43893</c:v>
                </c:pt>
                <c:pt idx="2255">
                  <c:v>43894</c:v>
                </c:pt>
                <c:pt idx="2256">
                  <c:v>43895</c:v>
                </c:pt>
                <c:pt idx="2257">
                  <c:v>43896</c:v>
                </c:pt>
                <c:pt idx="2258">
                  <c:v>43897</c:v>
                </c:pt>
                <c:pt idx="2259">
                  <c:v>43898</c:v>
                </c:pt>
                <c:pt idx="2260">
                  <c:v>43899</c:v>
                </c:pt>
                <c:pt idx="2261">
                  <c:v>43900</c:v>
                </c:pt>
                <c:pt idx="2262">
                  <c:v>43901</c:v>
                </c:pt>
                <c:pt idx="2263">
                  <c:v>43902</c:v>
                </c:pt>
                <c:pt idx="2264">
                  <c:v>43903</c:v>
                </c:pt>
                <c:pt idx="2265">
                  <c:v>43904</c:v>
                </c:pt>
                <c:pt idx="2266">
                  <c:v>43905</c:v>
                </c:pt>
                <c:pt idx="2267">
                  <c:v>43906</c:v>
                </c:pt>
                <c:pt idx="2268">
                  <c:v>43907</c:v>
                </c:pt>
                <c:pt idx="2269">
                  <c:v>43908</c:v>
                </c:pt>
                <c:pt idx="2270">
                  <c:v>43909</c:v>
                </c:pt>
                <c:pt idx="2271">
                  <c:v>43910</c:v>
                </c:pt>
                <c:pt idx="2272">
                  <c:v>43911</c:v>
                </c:pt>
                <c:pt idx="2273">
                  <c:v>43912</c:v>
                </c:pt>
                <c:pt idx="2274">
                  <c:v>43913</c:v>
                </c:pt>
                <c:pt idx="2275">
                  <c:v>43914</c:v>
                </c:pt>
                <c:pt idx="2276">
                  <c:v>43915</c:v>
                </c:pt>
                <c:pt idx="2277">
                  <c:v>43916</c:v>
                </c:pt>
                <c:pt idx="2278">
                  <c:v>43917</c:v>
                </c:pt>
                <c:pt idx="2279">
                  <c:v>43918</c:v>
                </c:pt>
                <c:pt idx="2280">
                  <c:v>43919</c:v>
                </c:pt>
                <c:pt idx="2281">
                  <c:v>43920</c:v>
                </c:pt>
                <c:pt idx="2282">
                  <c:v>43921</c:v>
                </c:pt>
                <c:pt idx="2283">
                  <c:v>43922</c:v>
                </c:pt>
                <c:pt idx="2284">
                  <c:v>43923</c:v>
                </c:pt>
                <c:pt idx="2285">
                  <c:v>43924</c:v>
                </c:pt>
                <c:pt idx="2286">
                  <c:v>43925</c:v>
                </c:pt>
                <c:pt idx="2287">
                  <c:v>43926</c:v>
                </c:pt>
                <c:pt idx="2288">
                  <c:v>43927</c:v>
                </c:pt>
                <c:pt idx="2289">
                  <c:v>43928</c:v>
                </c:pt>
                <c:pt idx="2290">
                  <c:v>43929</c:v>
                </c:pt>
                <c:pt idx="2291">
                  <c:v>43930</c:v>
                </c:pt>
                <c:pt idx="2292">
                  <c:v>43931</c:v>
                </c:pt>
                <c:pt idx="2293">
                  <c:v>43932</c:v>
                </c:pt>
                <c:pt idx="2294">
                  <c:v>43933</c:v>
                </c:pt>
                <c:pt idx="2295">
                  <c:v>43934</c:v>
                </c:pt>
                <c:pt idx="2296">
                  <c:v>43935</c:v>
                </c:pt>
                <c:pt idx="2297">
                  <c:v>43936</c:v>
                </c:pt>
                <c:pt idx="2298">
                  <c:v>43937</c:v>
                </c:pt>
                <c:pt idx="2299">
                  <c:v>43938</c:v>
                </c:pt>
                <c:pt idx="2300">
                  <c:v>43939</c:v>
                </c:pt>
                <c:pt idx="2301">
                  <c:v>43940</c:v>
                </c:pt>
                <c:pt idx="2302">
                  <c:v>43941</c:v>
                </c:pt>
                <c:pt idx="2303">
                  <c:v>43942</c:v>
                </c:pt>
                <c:pt idx="2304">
                  <c:v>43943</c:v>
                </c:pt>
                <c:pt idx="2305">
                  <c:v>43944</c:v>
                </c:pt>
                <c:pt idx="2306">
                  <c:v>43945</c:v>
                </c:pt>
                <c:pt idx="2307">
                  <c:v>43946</c:v>
                </c:pt>
                <c:pt idx="2308">
                  <c:v>43947</c:v>
                </c:pt>
                <c:pt idx="2309">
                  <c:v>43948</c:v>
                </c:pt>
                <c:pt idx="2310">
                  <c:v>43949</c:v>
                </c:pt>
                <c:pt idx="2311">
                  <c:v>43950</c:v>
                </c:pt>
                <c:pt idx="2312">
                  <c:v>43951</c:v>
                </c:pt>
                <c:pt idx="2313">
                  <c:v>43952</c:v>
                </c:pt>
                <c:pt idx="2314">
                  <c:v>43953</c:v>
                </c:pt>
                <c:pt idx="2315">
                  <c:v>43954</c:v>
                </c:pt>
                <c:pt idx="2316">
                  <c:v>43955</c:v>
                </c:pt>
                <c:pt idx="2317">
                  <c:v>43956</c:v>
                </c:pt>
                <c:pt idx="2318">
                  <c:v>43957</c:v>
                </c:pt>
                <c:pt idx="2319">
                  <c:v>43958</c:v>
                </c:pt>
                <c:pt idx="2320">
                  <c:v>43959</c:v>
                </c:pt>
                <c:pt idx="2321">
                  <c:v>43960</c:v>
                </c:pt>
                <c:pt idx="2322">
                  <c:v>43961</c:v>
                </c:pt>
                <c:pt idx="2323">
                  <c:v>43962</c:v>
                </c:pt>
                <c:pt idx="2324">
                  <c:v>43963</c:v>
                </c:pt>
                <c:pt idx="2325">
                  <c:v>43964</c:v>
                </c:pt>
                <c:pt idx="2326">
                  <c:v>43965</c:v>
                </c:pt>
                <c:pt idx="2327">
                  <c:v>43966</c:v>
                </c:pt>
                <c:pt idx="2328">
                  <c:v>43967</c:v>
                </c:pt>
                <c:pt idx="2329">
                  <c:v>43968</c:v>
                </c:pt>
                <c:pt idx="2330">
                  <c:v>43969</c:v>
                </c:pt>
                <c:pt idx="2331">
                  <c:v>43970</c:v>
                </c:pt>
                <c:pt idx="2332">
                  <c:v>43971</c:v>
                </c:pt>
                <c:pt idx="2333">
                  <c:v>43972</c:v>
                </c:pt>
                <c:pt idx="2334">
                  <c:v>43973</c:v>
                </c:pt>
                <c:pt idx="2335">
                  <c:v>43974</c:v>
                </c:pt>
                <c:pt idx="2336">
                  <c:v>43975</c:v>
                </c:pt>
                <c:pt idx="2337">
                  <c:v>43976</c:v>
                </c:pt>
                <c:pt idx="2338">
                  <c:v>43977</c:v>
                </c:pt>
                <c:pt idx="2339">
                  <c:v>43978</c:v>
                </c:pt>
                <c:pt idx="2340">
                  <c:v>43979</c:v>
                </c:pt>
                <c:pt idx="2341">
                  <c:v>43980</c:v>
                </c:pt>
                <c:pt idx="2342">
                  <c:v>43981</c:v>
                </c:pt>
                <c:pt idx="2343">
                  <c:v>43982</c:v>
                </c:pt>
              </c:numCache>
            </c:numRef>
          </c:cat>
          <c:val>
            <c:numRef>
              <c:f>'Gns. kassebeholdning'!$D$1876:$D$4219</c:f>
              <c:numCache>
                <c:formatCode>0.00</c:formatCode>
                <c:ptCount val="2344"/>
                <c:pt idx="0">
                  <c:v>233.48279136153846</c:v>
                </c:pt>
                <c:pt idx="1">
                  <c:v>232.00162341956047</c:v>
                </c:pt>
                <c:pt idx="2">
                  <c:v>231.95528569043952</c:v>
                </c:pt>
                <c:pt idx="3">
                  <c:v>231.73588420285711</c:v>
                </c:pt>
                <c:pt idx="4">
                  <c:v>231.51648271527469</c:v>
                </c:pt>
                <c:pt idx="5">
                  <c:v>231.31466953494501</c:v>
                </c:pt>
                <c:pt idx="6">
                  <c:v>231.00466074395604</c:v>
                </c:pt>
                <c:pt idx="7">
                  <c:v>230.81235037186815</c:v>
                </c:pt>
                <c:pt idx="8">
                  <c:v>230.75211408912091</c:v>
                </c:pt>
                <c:pt idx="9">
                  <c:v>230.59212254538468</c:v>
                </c:pt>
                <c:pt idx="10">
                  <c:v>230.3640367025275</c:v>
                </c:pt>
                <c:pt idx="11">
                  <c:v>230.13595085967037</c:v>
                </c:pt>
                <c:pt idx="12">
                  <c:v>229.9295139945055</c:v>
                </c:pt>
                <c:pt idx="13">
                  <c:v>229.65948626252751</c:v>
                </c:pt>
                <c:pt idx="14">
                  <c:v>229.3361837804396</c:v>
                </c:pt>
                <c:pt idx="15">
                  <c:v>228.94791476296706</c:v>
                </c:pt>
                <c:pt idx="16">
                  <c:v>228.53016935340668</c:v>
                </c:pt>
                <c:pt idx="17">
                  <c:v>227.93325518835172</c:v>
                </c:pt>
                <c:pt idx="18">
                  <c:v>227.3363410232968</c:v>
                </c:pt>
                <c:pt idx="19">
                  <c:v>226.76701025670343</c:v>
                </c:pt>
                <c:pt idx="20">
                  <c:v>226.18213614934078</c:v>
                </c:pt>
                <c:pt idx="21">
                  <c:v>225.57735817043968</c:v>
                </c:pt>
                <c:pt idx="22">
                  <c:v>224.96044588956062</c:v>
                </c:pt>
                <c:pt idx="23">
                  <c:v>224.38026362659357</c:v>
                </c:pt>
                <c:pt idx="24">
                  <c:v>223.79127919912105</c:v>
                </c:pt>
                <c:pt idx="25">
                  <c:v>223.20229477164852</c:v>
                </c:pt>
                <c:pt idx="26">
                  <c:v>222.67379356549469</c:v>
                </c:pt>
                <c:pt idx="27">
                  <c:v>222.23565984967047</c:v>
                </c:pt>
                <c:pt idx="28">
                  <c:v>222.00332204967052</c:v>
                </c:pt>
                <c:pt idx="29">
                  <c:v>222.18934437197817</c:v>
                </c:pt>
                <c:pt idx="30">
                  <c:v>222.79295274890123</c:v>
                </c:pt>
                <c:pt idx="31">
                  <c:v>222.75040227736284</c:v>
                </c:pt>
                <c:pt idx="32">
                  <c:v>222.70785180582439</c:v>
                </c:pt>
                <c:pt idx="33">
                  <c:v>222.71315565967058</c:v>
                </c:pt>
                <c:pt idx="34">
                  <c:v>220.1560469497804</c:v>
                </c:pt>
                <c:pt idx="35">
                  <c:v>217.6892833491211</c:v>
                </c:pt>
                <c:pt idx="36">
                  <c:v>214.96376965054964</c:v>
                </c:pt>
                <c:pt idx="37">
                  <c:v>214.41831639164846</c:v>
                </c:pt>
                <c:pt idx="38">
                  <c:v>213.87608963857153</c:v>
                </c:pt>
                <c:pt idx="39">
                  <c:v>213.33386288549457</c:v>
                </c:pt>
                <c:pt idx="40">
                  <c:v>212.8114719801099</c:v>
                </c:pt>
                <c:pt idx="41">
                  <c:v>212.32074090021976</c:v>
                </c:pt>
                <c:pt idx="42">
                  <c:v>211.86176766868127</c:v>
                </c:pt>
                <c:pt idx="43">
                  <c:v>211.39418289450543</c:v>
                </c:pt>
                <c:pt idx="44">
                  <c:v>210.89219606560437</c:v>
                </c:pt>
                <c:pt idx="45">
                  <c:v>210.35460260230766</c:v>
                </c:pt>
                <c:pt idx="46">
                  <c:v>209.81700913901093</c:v>
                </c:pt>
                <c:pt idx="47">
                  <c:v>209.28652022307696</c:v>
                </c:pt>
                <c:pt idx="48">
                  <c:v>208.75799669505497</c:v>
                </c:pt>
                <c:pt idx="49">
                  <c:v>208.24401842142862</c:v>
                </c:pt>
                <c:pt idx="50">
                  <c:v>207.70359875307699</c:v>
                </c:pt>
                <c:pt idx="51">
                  <c:v>207.13646070538465</c:v>
                </c:pt>
                <c:pt idx="52">
                  <c:v>206.55359153461544</c:v>
                </c:pt>
                <c:pt idx="53">
                  <c:v>205.97072236384619</c:v>
                </c:pt>
                <c:pt idx="54">
                  <c:v>205.41900983703306</c:v>
                </c:pt>
                <c:pt idx="55">
                  <c:v>204.76812853494508</c:v>
                </c:pt>
                <c:pt idx="56">
                  <c:v>204.2368370749451</c:v>
                </c:pt>
                <c:pt idx="57">
                  <c:v>203.82621609571427</c:v>
                </c:pt>
                <c:pt idx="58">
                  <c:v>204.21123630593405</c:v>
                </c:pt>
                <c:pt idx="59">
                  <c:v>203.74614125571429</c:v>
                </c:pt>
                <c:pt idx="60">
                  <c:v>203.28104620549448</c:v>
                </c:pt>
                <c:pt idx="61">
                  <c:v>201.24610440505495</c:v>
                </c:pt>
                <c:pt idx="62">
                  <c:v>198.93894647593402</c:v>
                </c:pt>
                <c:pt idx="63">
                  <c:v>196.24995539461528</c:v>
                </c:pt>
                <c:pt idx="64">
                  <c:v>193.55770611571418</c:v>
                </c:pt>
                <c:pt idx="65">
                  <c:v>190.90302830912074</c:v>
                </c:pt>
                <c:pt idx="66">
                  <c:v>188.18863281857128</c:v>
                </c:pt>
                <c:pt idx="67">
                  <c:v>185.4742373280219</c:v>
                </c:pt>
                <c:pt idx="68">
                  <c:v>182.652285799011</c:v>
                </c:pt>
                <c:pt idx="69">
                  <c:v>179.87808290681318</c:v>
                </c:pt>
                <c:pt idx="70">
                  <c:v>177.39202301274727</c:v>
                </c:pt>
                <c:pt idx="71">
                  <c:v>174.86251911384616</c:v>
                </c:pt>
                <c:pt idx="72">
                  <c:v>174.62762763076927</c:v>
                </c:pt>
                <c:pt idx="73">
                  <c:v>174.36434324362642</c:v>
                </c:pt>
                <c:pt idx="74">
                  <c:v>174.10105885648352</c:v>
                </c:pt>
                <c:pt idx="75">
                  <c:v>173.86084751395609</c:v>
                </c:pt>
                <c:pt idx="76">
                  <c:v>174.17233767736263</c:v>
                </c:pt>
                <c:pt idx="77">
                  <c:v>174.46167882846154</c:v>
                </c:pt>
                <c:pt idx="78">
                  <c:v>174.75070801934066</c:v>
                </c:pt>
                <c:pt idx="79">
                  <c:v>175.07747995747258</c:v>
                </c:pt>
                <c:pt idx="80">
                  <c:v>175.47507157681321</c:v>
                </c:pt>
                <c:pt idx="81">
                  <c:v>175.87266319615381</c:v>
                </c:pt>
                <c:pt idx="82">
                  <c:v>176.31461684263735</c:v>
                </c:pt>
                <c:pt idx="83">
                  <c:v>176.73847284725275</c:v>
                </c:pt>
                <c:pt idx="84">
                  <c:v>177.14694950021979</c:v>
                </c:pt>
                <c:pt idx="85">
                  <c:v>177.49840363142857</c:v>
                </c:pt>
                <c:pt idx="86">
                  <c:v>177.91146072274725</c:v>
                </c:pt>
                <c:pt idx="87">
                  <c:v>178.06782847406592</c:v>
                </c:pt>
                <c:pt idx="88">
                  <c:v>178.22419622538459</c:v>
                </c:pt>
                <c:pt idx="89">
                  <c:v>178.70677341428572</c:v>
                </c:pt>
                <c:pt idx="90">
                  <c:v>178.91459420637361</c:v>
                </c:pt>
                <c:pt idx="91">
                  <c:v>178.53538588571431</c:v>
                </c:pt>
                <c:pt idx="92">
                  <c:v>178.92832836846154</c:v>
                </c:pt>
                <c:pt idx="93">
                  <c:v>179.13476725824177</c:v>
                </c:pt>
                <c:pt idx="94">
                  <c:v>179.34120614802202</c:v>
                </c:pt>
                <c:pt idx="95">
                  <c:v>179.54764503780225</c:v>
                </c:pt>
                <c:pt idx="96">
                  <c:v>179.80889516153849</c:v>
                </c:pt>
                <c:pt idx="97">
                  <c:v>179.98314593813194</c:v>
                </c:pt>
                <c:pt idx="98">
                  <c:v>180.04373714010993</c:v>
                </c:pt>
                <c:pt idx="99">
                  <c:v>180.22360253758248</c:v>
                </c:pt>
                <c:pt idx="100">
                  <c:v>180.53510760219791</c:v>
                </c:pt>
                <c:pt idx="101">
                  <c:v>180.73979590406603</c:v>
                </c:pt>
                <c:pt idx="102">
                  <c:v>180.94448420593417</c:v>
                </c:pt>
                <c:pt idx="103">
                  <c:v>181.23289307483523</c:v>
                </c:pt>
                <c:pt idx="104">
                  <c:v>181.56799858120888</c:v>
                </c:pt>
                <c:pt idx="105">
                  <c:v>181.95948559340667</c:v>
                </c:pt>
                <c:pt idx="106">
                  <c:v>182.3172081006594</c:v>
                </c:pt>
                <c:pt idx="107">
                  <c:v>182.85409936340665</c:v>
                </c:pt>
                <c:pt idx="108">
                  <c:v>183.39099062615395</c:v>
                </c:pt>
                <c:pt idx="109">
                  <c:v>183.92788188890117</c:v>
                </c:pt>
                <c:pt idx="110">
                  <c:v>184.51186644989014</c:v>
                </c:pt>
                <c:pt idx="111">
                  <c:v>185.14029738450557</c:v>
                </c:pt>
                <c:pt idx="112">
                  <c:v>185.78414968890115</c:v>
                </c:pt>
                <c:pt idx="113">
                  <c:v>186.36478224989014</c:v>
                </c:pt>
                <c:pt idx="114">
                  <c:v>186.98336113549456</c:v>
                </c:pt>
                <c:pt idx="115">
                  <c:v>187.57102716890117</c:v>
                </c:pt>
                <c:pt idx="116">
                  <c:v>188.15869320230777</c:v>
                </c:pt>
                <c:pt idx="117">
                  <c:v>188.74733564670333</c:v>
                </c:pt>
                <c:pt idx="118">
                  <c:v>189.31224723967034</c:v>
                </c:pt>
                <c:pt idx="119">
                  <c:v>189.81748176978024</c:v>
                </c:pt>
                <c:pt idx="120">
                  <c:v>189.68227433967036</c:v>
                </c:pt>
                <c:pt idx="121">
                  <c:v>192.17763655296704</c:v>
                </c:pt>
                <c:pt idx="122">
                  <c:v>194.5961174746154</c:v>
                </c:pt>
                <c:pt idx="123">
                  <c:v>197.01459839626378</c:v>
                </c:pt>
                <c:pt idx="124">
                  <c:v>200.03584076956048</c:v>
                </c:pt>
                <c:pt idx="125">
                  <c:v>203.0189034654945</c:v>
                </c:pt>
                <c:pt idx="126">
                  <c:v>205.99807085142862</c:v>
                </c:pt>
                <c:pt idx="127">
                  <c:v>207.00015002087918</c:v>
                </c:pt>
                <c:pt idx="128">
                  <c:v>207.9970751364836</c:v>
                </c:pt>
                <c:pt idx="129">
                  <c:v>208.9197013169231</c:v>
                </c:pt>
                <c:pt idx="130">
                  <c:v>209.84232749736265</c:v>
                </c:pt>
                <c:pt idx="131">
                  <c:v>210.78543958835164</c:v>
                </c:pt>
                <c:pt idx="132">
                  <c:v>211.72527693472523</c:v>
                </c:pt>
                <c:pt idx="133">
                  <c:v>212.626067150989</c:v>
                </c:pt>
                <c:pt idx="134">
                  <c:v>213.57263225824173</c:v>
                </c:pt>
                <c:pt idx="135">
                  <c:v>214.26759201857141</c:v>
                </c:pt>
                <c:pt idx="136">
                  <c:v>214.96255177890109</c:v>
                </c:pt>
                <c:pt idx="137">
                  <c:v>215.65751153923077</c:v>
                </c:pt>
                <c:pt idx="138">
                  <c:v>216.37331086923075</c:v>
                </c:pt>
                <c:pt idx="139">
                  <c:v>216.99891215999997</c:v>
                </c:pt>
                <c:pt idx="140">
                  <c:v>217.65556893494505</c:v>
                </c:pt>
                <c:pt idx="141">
                  <c:v>218.3256540447253</c:v>
                </c:pt>
                <c:pt idx="142">
                  <c:v>219.00194719439563</c:v>
                </c:pt>
                <c:pt idx="143">
                  <c:v>219.65176026659339</c:v>
                </c:pt>
                <c:pt idx="144">
                  <c:v>220.30157333879123</c:v>
                </c:pt>
                <c:pt idx="145">
                  <c:v>221.0869244598901</c:v>
                </c:pt>
                <c:pt idx="146">
                  <c:v>221.87994998054944</c:v>
                </c:pt>
                <c:pt idx="147">
                  <c:v>222.54795514835163</c:v>
                </c:pt>
                <c:pt idx="148">
                  <c:v>222.32603403406591</c:v>
                </c:pt>
                <c:pt idx="149">
                  <c:v>222.95548137241755</c:v>
                </c:pt>
                <c:pt idx="150">
                  <c:v>223.58493076021978</c:v>
                </c:pt>
                <c:pt idx="151">
                  <c:v>224.38536993010985</c:v>
                </c:pt>
                <c:pt idx="152">
                  <c:v>225.48457141362636</c:v>
                </c:pt>
                <c:pt idx="153">
                  <c:v>226.31740582439556</c:v>
                </c:pt>
                <c:pt idx="154">
                  <c:v>227.1318755394505</c:v>
                </c:pt>
                <c:pt idx="155">
                  <c:v>227.88978489802193</c:v>
                </c:pt>
                <c:pt idx="156">
                  <c:v>230.81462321648345</c:v>
                </c:pt>
                <c:pt idx="157">
                  <c:v>233.6761635535164</c:v>
                </c:pt>
                <c:pt idx="158">
                  <c:v>236.53770389054938</c:v>
                </c:pt>
                <c:pt idx="159">
                  <c:v>239.37110343703287</c:v>
                </c:pt>
                <c:pt idx="160">
                  <c:v>241.93841360263727</c:v>
                </c:pt>
                <c:pt idx="161">
                  <c:v>244.61631499054937</c:v>
                </c:pt>
                <c:pt idx="162">
                  <c:v>244.99628115956034</c:v>
                </c:pt>
                <c:pt idx="163">
                  <c:v>245.3948518899999</c:v>
                </c:pt>
                <c:pt idx="164">
                  <c:v>245.73003855659329</c:v>
                </c:pt>
                <c:pt idx="165">
                  <c:v>246.06522522318676</c:v>
                </c:pt>
                <c:pt idx="166">
                  <c:v>245.91302964483512</c:v>
                </c:pt>
                <c:pt idx="167">
                  <c:v>245.78285760692305</c:v>
                </c:pt>
                <c:pt idx="168">
                  <c:v>245.65486771340656</c:v>
                </c:pt>
                <c:pt idx="169">
                  <c:v>245.53797924780221</c:v>
                </c:pt>
                <c:pt idx="170">
                  <c:v>245.2990209818681</c:v>
                </c:pt>
                <c:pt idx="171">
                  <c:v>245.01014334813192</c:v>
                </c:pt>
                <c:pt idx="172">
                  <c:v>244.72126571439568</c:v>
                </c:pt>
                <c:pt idx="173">
                  <c:v>244.45048572252759</c:v>
                </c:pt>
                <c:pt idx="174">
                  <c:v>244.23863325692318</c:v>
                </c:pt>
                <c:pt idx="175">
                  <c:v>244.03446637186818</c:v>
                </c:pt>
                <c:pt idx="176">
                  <c:v>243.77319089846165</c:v>
                </c:pt>
                <c:pt idx="177">
                  <c:v>243.6819282323078</c:v>
                </c:pt>
                <c:pt idx="178">
                  <c:v>243.37514065417594</c:v>
                </c:pt>
                <c:pt idx="179">
                  <c:v>243.06835307604405</c:v>
                </c:pt>
                <c:pt idx="180">
                  <c:v>243.72353394153853</c:v>
                </c:pt>
                <c:pt idx="181">
                  <c:v>244.94452226769241</c:v>
                </c:pt>
                <c:pt idx="182">
                  <c:v>242.50809900582422</c:v>
                </c:pt>
                <c:pt idx="183">
                  <c:v>240.42549700648354</c:v>
                </c:pt>
                <c:pt idx="184">
                  <c:v>238.3261455206594</c:v>
                </c:pt>
                <c:pt idx="185">
                  <c:v>236.19834100340663</c:v>
                </c:pt>
                <c:pt idx="186">
                  <c:v>234.07053648615386</c:v>
                </c:pt>
                <c:pt idx="187">
                  <c:v>231.97684995439559</c:v>
                </c:pt>
                <c:pt idx="188">
                  <c:v>231.53159401813181</c:v>
                </c:pt>
                <c:pt idx="189">
                  <c:v>231.01921576472523</c:v>
                </c:pt>
                <c:pt idx="190">
                  <c:v>230.54499864681316</c:v>
                </c:pt>
                <c:pt idx="191">
                  <c:v>230.18252270714282</c:v>
                </c:pt>
                <c:pt idx="192">
                  <c:v>229.72084063780216</c:v>
                </c:pt>
                <c:pt idx="193">
                  <c:v>229.25915856846149</c:v>
                </c:pt>
                <c:pt idx="194">
                  <c:v>228.83065856637353</c:v>
                </c:pt>
                <c:pt idx="195">
                  <c:v>228.39943723725267</c:v>
                </c:pt>
                <c:pt idx="196">
                  <c:v>228.10024623923064</c:v>
                </c:pt>
                <c:pt idx="197">
                  <c:v>227.7647596448351</c:v>
                </c:pt>
                <c:pt idx="198">
                  <c:v>227.40021425967026</c:v>
                </c:pt>
                <c:pt idx="199">
                  <c:v>226.99517672999988</c:v>
                </c:pt>
                <c:pt idx="200">
                  <c:v>226.59013920032959</c:v>
                </c:pt>
                <c:pt idx="201">
                  <c:v>226.18510167065921</c:v>
                </c:pt>
                <c:pt idx="202">
                  <c:v>225.77339059780206</c:v>
                </c:pt>
                <c:pt idx="203">
                  <c:v>225.41431992505483</c:v>
                </c:pt>
                <c:pt idx="204">
                  <c:v>225.00440372494498</c:v>
                </c:pt>
                <c:pt idx="205">
                  <c:v>224.60226993879115</c:v>
                </c:pt>
                <c:pt idx="206">
                  <c:v>224.18006286373623</c:v>
                </c:pt>
                <c:pt idx="207">
                  <c:v>223.75785578868127</c:v>
                </c:pt>
                <c:pt idx="208">
                  <c:v>223.39547890604396</c:v>
                </c:pt>
                <c:pt idx="209">
                  <c:v>223.23539300263735</c:v>
                </c:pt>
                <c:pt idx="210">
                  <c:v>223.78410561461538</c:v>
                </c:pt>
                <c:pt idx="211">
                  <c:v>222.10873935131869</c:v>
                </c:pt>
                <c:pt idx="212">
                  <c:v>219.72189421758239</c:v>
                </c:pt>
                <c:pt idx="213">
                  <c:v>216.65632309516479</c:v>
                </c:pt>
                <c:pt idx="214">
                  <c:v>213.592977361978</c:v>
                </c:pt>
                <c:pt idx="215">
                  <c:v>212.69616452329672</c:v>
                </c:pt>
                <c:pt idx="216">
                  <c:v>211.83606314692312</c:v>
                </c:pt>
                <c:pt idx="217">
                  <c:v>211.06207820340663</c:v>
                </c:pt>
                <c:pt idx="218">
                  <c:v>210.74847132813187</c:v>
                </c:pt>
                <c:pt idx="219">
                  <c:v>210.49164579824176</c:v>
                </c:pt>
                <c:pt idx="220">
                  <c:v>210.23482026835163</c:v>
                </c:pt>
                <c:pt idx="221">
                  <c:v>209.97799473846158</c:v>
                </c:pt>
                <c:pt idx="222">
                  <c:v>209.75247937505489</c:v>
                </c:pt>
                <c:pt idx="223">
                  <c:v>209.58179348945046</c:v>
                </c:pt>
                <c:pt idx="224">
                  <c:v>209.42689851835161</c:v>
                </c:pt>
                <c:pt idx="225">
                  <c:v>209.49763852318679</c:v>
                </c:pt>
                <c:pt idx="226">
                  <c:v>209.57382108890113</c:v>
                </c:pt>
                <c:pt idx="227">
                  <c:v>209.64319011857143</c:v>
                </c:pt>
                <c:pt idx="228">
                  <c:v>209.71255914824175</c:v>
                </c:pt>
                <c:pt idx="229">
                  <c:v>209.87597258461545</c:v>
                </c:pt>
                <c:pt idx="230">
                  <c:v>210.01101446934072</c:v>
                </c:pt>
                <c:pt idx="231">
                  <c:v>210.16439784626382</c:v>
                </c:pt>
                <c:pt idx="232">
                  <c:v>210.30175308846168</c:v>
                </c:pt>
                <c:pt idx="233">
                  <c:v>210.44642142879127</c:v>
                </c:pt>
                <c:pt idx="234">
                  <c:v>210.57379139362649</c:v>
                </c:pt>
                <c:pt idx="235">
                  <c:v>210.70116135846158</c:v>
                </c:pt>
                <c:pt idx="236">
                  <c:v>210.84428917560444</c:v>
                </c:pt>
                <c:pt idx="237">
                  <c:v>211.15022624901107</c:v>
                </c:pt>
                <c:pt idx="238">
                  <c:v>212.46028925021983</c:v>
                </c:pt>
                <c:pt idx="239">
                  <c:v>213.64907331219786</c:v>
                </c:pt>
                <c:pt idx="240">
                  <c:v>214.74099360956052</c:v>
                </c:pt>
                <c:pt idx="241">
                  <c:v>214.71572319131877</c:v>
                </c:pt>
                <c:pt idx="242">
                  <c:v>214.69049335318684</c:v>
                </c:pt>
                <c:pt idx="243">
                  <c:v>215.53442168571436</c:v>
                </c:pt>
                <c:pt idx="244">
                  <c:v>216.17041415857153</c:v>
                </c:pt>
                <c:pt idx="245">
                  <c:v>216.83349563274734</c:v>
                </c:pt>
                <c:pt idx="246">
                  <c:v>215.40554305560448</c:v>
                </c:pt>
                <c:pt idx="247">
                  <c:v>214.01446386714298</c:v>
                </c:pt>
                <c:pt idx="248">
                  <c:v>212.58771030351659</c:v>
                </c:pt>
                <c:pt idx="249">
                  <c:v>211.16108860802208</c:v>
                </c:pt>
                <c:pt idx="250">
                  <c:v>209.75070175252756</c:v>
                </c:pt>
                <c:pt idx="251">
                  <c:v>210.44112291120888</c:v>
                </c:pt>
                <c:pt idx="252">
                  <c:v>211.13472351604406</c:v>
                </c:pt>
                <c:pt idx="253">
                  <c:v>211.78982277703304</c:v>
                </c:pt>
                <c:pt idx="254">
                  <c:v>212.50258797098908</c:v>
                </c:pt>
                <c:pt idx="255">
                  <c:v>213.1268639289012</c:v>
                </c:pt>
                <c:pt idx="256">
                  <c:v>213.75113988681326</c:v>
                </c:pt>
                <c:pt idx="257">
                  <c:v>214.39002200307698</c:v>
                </c:pt>
                <c:pt idx="258">
                  <c:v>215.04788419197811</c:v>
                </c:pt>
                <c:pt idx="259">
                  <c:v>215.32632278670343</c:v>
                </c:pt>
                <c:pt idx="260">
                  <c:v>215.61566398901113</c:v>
                </c:pt>
                <c:pt idx="261">
                  <c:v>215.91430855802207</c:v>
                </c:pt>
                <c:pt idx="262">
                  <c:v>216.22002141065948</c:v>
                </c:pt>
                <c:pt idx="263">
                  <c:v>216.52573426329675</c:v>
                </c:pt>
                <c:pt idx="264">
                  <c:v>216.78789894131876</c:v>
                </c:pt>
                <c:pt idx="265">
                  <c:v>217.08928615065943</c:v>
                </c:pt>
                <c:pt idx="266">
                  <c:v>217.48759203637371</c:v>
                </c:pt>
                <c:pt idx="267">
                  <c:v>217.90869504054947</c:v>
                </c:pt>
                <c:pt idx="268">
                  <c:v>218.52720512549448</c:v>
                </c:pt>
                <c:pt idx="269">
                  <c:v>219.10434887549451</c:v>
                </c:pt>
                <c:pt idx="270">
                  <c:v>219.68149262549449</c:v>
                </c:pt>
                <c:pt idx="271">
                  <c:v>220.27985802758243</c:v>
                </c:pt>
                <c:pt idx="272">
                  <c:v>222.13555947439562</c:v>
                </c:pt>
                <c:pt idx="273">
                  <c:v>223.16257829604399</c:v>
                </c:pt>
                <c:pt idx="274">
                  <c:v>224.02393791296706</c:v>
                </c:pt>
                <c:pt idx="275">
                  <c:v>224.80637752868137</c:v>
                </c:pt>
                <c:pt idx="276">
                  <c:v>227.25721651340666</c:v>
                </c:pt>
                <c:pt idx="277">
                  <c:v>229.70805549813193</c:v>
                </c:pt>
                <c:pt idx="278">
                  <c:v>230.53798135637362</c:v>
                </c:pt>
                <c:pt idx="279">
                  <c:v>231.46331668043953</c:v>
                </c:pt>
                <c:pt idx="280">
                  <c:v>232.32853525120879</c:v>
                </c:pt>
                <c:pt idx="281">
                  <c:v>233.12591615934065</c:v>
                </c:pt>
                <c:pt idx="282">
                  <c:v>233.95856178208788</c:v>
                </c:pt>
                <c:pt idx="283">
                  <c:v>234.75825102681318</c:v>
                </c:pt>
                <c:pt idx="284">
                  <c:v>235.55794027153854</c:v>
                </c:pt>
                <c:pt idx="285">
                  <c:v>236.39120114428579</c:v>
                </c:pt>
                <c:pt idx="286">
                  <c:v>237.12134298439568</c:v>
                </c:pt>
                <c:pt idx="287">
                  <c:v>237.8522736513188</c:v>
                </c:pt>
                <c:pt idx="288">
                  <c:v>238.58523522395618</c:v>
                </c:pt>
                <c:pt idx="289">
                  <c:v>239.40439473076933</c:v>
                </c:pt>
                <c:pt idx="290">
                  <c:v>240.15378605967047</c:v>
                </c:pt>
                <c:pt idx="291">
                  <c:v>240.90317738857158</c:v>
                </c:pt>
                <c:pt idx="292">
                  <c:v>241.67958178098911</c:v>
                </c:pt>
                <c:pt idx="293">
                  <c:v>242.4338264834067</c:v>
                </c:pt>
                <c:pt idx="294">
                  <c:v>243.19068093659348</c:v>
                </c:pt>
                <c:pt idx="295">
                  <c:v>243.94249563879126</c:v>
                </c:pt>
                <c:pt idx="296">
                  <c:v>244.72632871956054</c:v>
                </c:pt>
                <c:pt idx="297">
                  <c:v>245.46841958252756</c:v>
                </c:pt>
                <c:pt idx="298">
                  <c:v>246.21051044549461</c:v>
                </c:pt>
                <c:pt idx="299">
                  <c:v>246.96041808054957</c:v>
                </c:pt>
                <c:pt idx="300">
                  <c:v>247.80140562648359</c:v>
                </c:pt>
                <c:pt idx="301">
                  <c:v>248.81189188703303</c:v>
                </c:pt>
                <c:pt idx="302">
                  <c:v>250.4439376831869</c:v>
                </c:pt>
                <c:pt idx="303">
                  <c:v>252.55641668780228</c:v>
                </c:pt>
                <c:pt idx="304">
                  <c:v>253.98937467351658</c:v>
                </c:pt>
                <c:pt idx="305">
                  <c:v>253.28233933747265</c:v>
                </c:pt>
                <c:pt idx="306">
                  <c:v>252.5899533323078</c:v>
                </c:pt>
                <c:pt idx="307">
                  <c:v>251.04734681285726</c:v>
                </c:pt>
                <c:pt idx="308">
                  <c:v>249.0849733553847</c:v>
                </c:pt>
                <c:pt idx="309">
                  <c:v>247.19473223615395</c:v>
                </c:pt>
                <c:pt idx="310">
                  <c:v>245.29658543714297</c:v>
                </c:pt>
                <c:pt idx="311">
                  <c:v>243.3144477094506</c:v>
                </c:pt>
                <c:pt idx="312">
                  <c:v>243.55344193582425</c:v>
                </c:pt>
                <c:pt idx="313">
                  <c:v>243.80624009142866</c:v>
                </c:pt>
                <c:pt idx="314">
                  <c:v>244.06548166714293</c:v>
                </c:pt>
                <c:pt idx="315">
                  <c:v>244.35440292769238</c:v>
                </c:pt>
                <c:pt idx="316">
                  <c:v>244.60248422582427</c:v>
                </c:pt>
                <c:pt idx="317">
                  <c:v>244.78355806395609</c:v>
                </c:pt>
                <c:pt idx="318">
                  <c:v>244.82431253505499</c:v>
                </c:pt>
                <c:pt idx="319">
                  <c:v>244.86506700615388</c:v>
                </c:pt>
                <c:pt idx="320">
                  <c:v>244.95951448604396</c:v>
                </c:pt>
                <c:pt idx="321">
                  <c:v>245.07075400219779</c:v>
                </c:pt>
                <c:pt idx="322">
                  <c:v>245.1795264518681</c:v>
                </c:pt>
                <c:pt idx="323">
                  <c:v>245.25856968296699</c:v>
                </c:pt>
                <c:pt idx="324">
                  <c:v>245.29119498483516</c:v>
                </c:pt>
                <c:pt idx="325">
                  <c:v>245.27516645934062</c:v>
                </c:pt>
                <c:pt idx="326">
                  <c:v>245.25913793384615</c:v>
                </c:pt>
                <c:pt idx="327">
                  <c:v>245.26634043989017</c:v>
                </c:pt>
                <c:pt idx="328">
                  <c:v>245.30648095461544</c:v>
                </c:pt>
                <c:pt idx="329">
                  <c:v>245.45436061934066</c:v>
                </c:pt>
                <c:pt idx="330">
                  <c:v>245.64441181747253</c:v>
                </c:pt>
                <c:pt idx="331">
                  <c:v>246.63453773131869</c:v>
                </c:pt>
                <c:pt idx="332">
                  <c:v>246.6529786987912</c:v>
                </c:pt>
                <c:pt idx="333">
                  <c:v>246.50162049087913</c:v>
                </c:pt>
                <c:pt idx="334">
                  <c:v>246.76373779626374</c:v>
                </c:pt>
                <c:pt idx="335">
                  <c:v>248.38833673373631</c:v>
                </c:pt>
                <c:pt idx="336">
                  <c:v>249.94741712197805</c:v>
                </c:pt>
                <c:pt idx="337">
                  <c:v>251.63663229142858</c:v>
                </c:pt>
                <c:pt idx="338">
                  <c:v>253.36199998219783</c:v>
                </c:pt>
                <c:pt idx="339">
                  <c:v>255.05843804505497</c:v>
                </c:pt>
                <c:pt idx="340">
                  <c:v>256.7386412679121</c:v>
                </c:pt>
                <c:pt idx="341">
                  <c:v>256.26448426956046</c:v>
                </c:pt>
                <c:pt idx="342">
                  <c:v>255.80555845912087</c:v>
                </c:pt>
                <c:pt idx="343">
                  <c:v>255.34198933637362</c:v>
                </c:pt>
                <c:pt idx="344">
                  <c:v>254.83642178208783</c:v>
                </c:pt>
                <c:pt idx="345">
                  <c:v>254.46006567307683</c:v>
                </c:pt>
                <c:pt idx="346">
                  <c:v>253.98727264659331</c:v>
                </c:pt>
                <c:pt idx="347">
                  <c:v>253.51447962010985</c:v>
                </c:pt>
                <c:pt idx="348">
                  <c:v>253.05888776472526</c:v>
                </c:pt>
                <c:pt idx="349">
                  <c:v>253.019601117912</c:v>
                </c:pt>
                <c:pt idx="350">
                  <c:v>252.98777112087907</c:v>
                </c:pt>
                <c:pt idx="351">
                  <c:v>252.97609038472524</c:v>
                </c:pt>
                <c:pt idx="352">
                  <c:v>252.88605171659339</c:v>
                </c:pt>
                <c:pt idx="353">
                  <c:v>252.74845876999996</c:v>
                </c:pt>
                <c:pt idx="354">
                  <c:v>252.61086582340656</c:v>
                </c:pt>
                <c:pt idx="355">
                  <c:v>252.48338728670331</c:v>
                </c:pt>
                <c:pt idx="356">
                  <c:v>252.27957710494505</c:v>
                </c:pt>
                <c:pt idx="357">
                  <c:v>252.03843978659344</c:v>
                </c:pt>
                <c:pt idx="358">
                  <c:v>251.81542029945052</c:v>
                </c:pt>
                <c:pt idx="359">
                  <c:v>251.63376714725271</c:v>
                </c:pt>
                <c:pt idx="360">
                  <c:v>251.4521139950549</c:v>
                </c:pt>
                <c:pt idx="361">
                  <c:v>251.27046084285712</c:v>
                </c:pt>
                <c:pt idx="362">
                  <c:v>251.32764627043954</c:v>
                </c:pt>
                <c:pt idx="363">
                  <c:v>251.95895908285715</c:v>
                </c:pt>
                <c:pt idx="364">
                  <c:v>252.44204206857142</c:v>
                </c:pt>
                <c:pt idx="365">
                  <c:v>252.48471640318681</c:v>
                </c:pt>
                <c:pt idx="366">
                  <c:v>250.85899136879121</c:v>
                </c:pt>
                <c:pt idx="367">
                  <c:v>248.98857310351647</c:v>
                </c:pt>
                <c:pt idx="368">
                  <c:v>247.11815483824182</c:v>
                </c:pt>
                <c:pt idx="369">
                  <c:v>245.14881038813192</c:v>
                </c:pt>
                <c:pt idx="370">
                  <c:v>243.05382617890109</c:v>
                </c:pt>
                <c:pt idx="371">
                  <c:v>242.98007707186812</c:v>
                </c:pt>
                <c:pt idx="372">
                  <c:v>242.93018848857145</c:v>
                </c:pt>
                <c:pt idx="373">
                  <c:v>242.89583718131874</c:v>
                </c:pt>
                <c:pt idx="374">
                  <c:v>242.73278568109893</c:v>
                </c:pt>
                <c:pt idx="375">
                  <c:v>242.56973418087915</c:v>
                </c:pt>
                <c:pt idx="376">
                  <c:v>242.47224732197805</c:v>
                </c:pt>
                <c:pt idx="377">
                  <c:v>242.37731350274734</c:v>
                </c:pt>
                <c:pt idx="378">
                  <c:v>242.23491059373632</c:v>
                </c:pt>
                <c:pt idx="379">
                  <c:v>241.97030505890109</c:v>
                </c:pt>
                <c:pt idx="380">
                  <c:v>241.78309998604394</c:v>
                </c:pt>
                <c:pt idx="381">
                  <c:v>241.4891736073626</c:v>
                </c:pt>
                <c:pt idx="382">
                  <c:v>241.19524722868132</c:v>
                </c:pt>
                <c:pt idx="383">
                  <c:v>240.93624009879116</c:v>
                </c:pt>
                <c:pt idx="384">
                  <c:v>240.5838539223077</c:v>
                </c:pt>
                <c:pt idx="385">
                  <c:v>240.21821352747244</c:v>
                </c:pt>
                <c:pt idx="386">
                  <c:v>239.80246531120878</c:v>
                </c:pt>
                <c:pt idx="387">
                  <c:v>239.4093795535164</c:v>
                </c:pt>
                <c:pt idx="388">
                  <c:v>238.9681309095603</c:v>
                </c:pt>
                <c:pt idx="389">
                  <c:v>238.52688226560431</c:v>
                </c:pt>
                <c:pt idx="390">
                  <c:v>238.11737683340647</c:v>
                </c:pt>
                <c:pt idx="391">
                  <c:v>237.77559507285704</c:v>
                </c:pt>
                <c:pt idx="392">
                  <c:v>237.5886811210988</c:v>
                </c:pt>
                <c:pt idx="393">
                  <c:v>237.50902967252736</c:v>
                </c:pt>
                <c:pt idx="394">
                  <c:v>237.8970105913186</c:v>
                </c:pt>
                <c:pt idx="395">
                  <c:v>237.81783702428567</c:v>
                </c:pt>
                <c:pt idx="396">
                  <c:v>237.71962592637357</c:v>
                </c:pt>
                <c:pt idx="397">
                  <c:v>238.26078542758239</c:v>
                </c:pt>
                <c:pt idx="398">
                  <c:v>238.42225679999996</c:v>
                </c:pt>
                <c:pt idx="399">
                  <c:v>239.85069248659335</c:v>
                </c:pt>
                <c:pt idx="400">
                  <c:v>241.23916011978014</c:v>
                </c:pt>
                <c:pt idx="401">
                  <c:v>242.67601317186808</c:v>
                </c:pt>
                <c:pt idx="402">
                  <c:v>241.80516119461535</c:v>
                </c:pt>
                <c:pt idx="403">
                  <c:v>240.9343092173626</c:v>
                </c:pt>
                <c:pt idx="404">
                  <c:v>240.07641055274723</c:v>
                </c:pt>
                <c:pt idx="405">
                  <c:v>239.38248614912087</c:v>
                </c:pt>
                <c:pt idx="406">
                  <c:v>238.68104999582417</c:v>
                </c:pt>
                <c:pt idx="407">
                  <c:v>238.03108566076924</c:v>
                </c:pt>
                <c:pt idx="408">
                  <c:v>237.47178856406586</c:v>
                </c:pt>
                <c:pt idx="409">
                  <c:v>236.89378780780217</c:v>
                </c:pt>
                <c:pt idx="410">
                  <c:v>236.31578705153845</c:v>
                </c:pt>
                <c:pt idx="411">
                  <c:v>235.74470280406592</c:v>
                </c:pt>
                <c:pt idx="412">
                  <c:v>235.18840940813186</c:v>
                </c:pt>
                <c:pt idx="413">
                  <c:v>234.63236763230771</c:v>
                </c:pt>
                <c:pt idx="414">
                  <c:v>234.09399838857144</c:v>
                </c:pt>
                <c:pt idx="415">
                  <c:v>233.58598133428569</c:v>
                </c:pt>
                <c:pt idx="416">
                  <c:v>233.0449531234066</c:v>
                </c:pt>
                <c:pt idx="417">
                  <c:v>232.50392491252748</c:v>
                </c:pt>
                <c:pt idx="418">
                  <c:v>231.98378350582419</c:v>
                </c:pt>
                <c:pt idx="419">
                  <c:v>231.44685858967034</c:v>
                </c:pt>
                <c:pt idx="420">
                  <c:v>230.94472570274726</c:v>
                </c:pt>
                <c:pt idx="421">
                  <c:v>230.53673336252746</c:v>
                </c:pt>
                <c:pt idx="422">
                  <c:v>230.1745113086813</c:v>
                </c:pt>
                <c:pt idx="423">
                  <c:v>229.27794926692312</c:v>
                </c:pt>
                <c:pt idx="424">
                  <c:v>228.39587422516482</c:v>
                </c:pt>
                <c:pt idx="425">
                  <c:v>226.14913828461536</c:v>
                </c:pt>
                <c:pt idx="426">
                  <c:v>223.64484059131868</c:v>
                </c:pt>
                <c:pt idx="427">
                  <c:v>221.01890936571431</c:v>
                </c:pt>
                <c:pt idx="428">
                  <c:v>218.37518211846157</c:v>
                </c:pt>
                <c:pt idx="429">
                  <c:v>215.71765882703292</c:v>
                </c:pt>
                <c:pt idx="430">
                  <c:v>213.67373090373624</c:v>
                </c:pt>
                <c:pt idx="431">
                  <c:v>211.62980298043951</c:v>
                </c:pt>
                <c:pt idx="432">
                  <c:v>211.78194546758232</c:v>
                </c:pt>
                <c:pt idx="433">
                  <c:v>212.17531959153843</c:v>
                </c:pt>
                <c:pt idx="434">
                  <c:v>212.62040478538461</c:v>
                </c:pt>
                <c:pt idx="435">
                  <c:v>213.03386026978018</c:v>
                </c:pt>
                <c:pt idx="436">
                  <c:v>213.53085868813187</c:v>
                </c:pt>
                <c:pt idx="437">
                  <c:v>213.98008577681324</c:v>
                </c:pt>
                <c:pt idx="438">
                  <c:v>214.42931286549461</c:v>
                </c:pt>
                <c:pt idx="439">
                  <c:v>214.85747419956047</c:v>
                </c:pt>
                <c:pt idx="440">
                  <c:v>215.29305247593419</c:v>
                </c:pt>
                <c:pt idx="441">
                  <c:v>215.73160145527478</c:v>
                </c:pt>
                <c:pt idx="442">
                  <c:v>216.22230876472534</c:v>
                </c:pt>
                <c:pt idx="443">
                  <c:v>216.74692892054952</c:v>
                </c:pt>
                <c:pt idx="444">
                  <c:v>217.23533027142864</c:v>
                </c:pt>
                <c:pt idx="445">
                  <c:v>217.72373162230775</c:v>
                </c:pt>
                <c:pt idx="446">
                  <c:v>218.29696036593407</c:v>
                </c:pt>
                <c:pt idx="447">
                  <c:v>218.95686089208792</c:v>
                </c:pt>
                <c:pt idx="448">
                  <c:v>219.61505777230769</c:v>
                </c:pt>
                <c:pt idx="449">
                  <c:v>220.18346054318678</c:v>
                </c:pt>
                <c:pt idx="450">
                  <c:v>220.72784839252742</c:v>
                </c:pt>
                <c:pt idx="451">
                  <c:v>221.16166579186807</c:v>
                </c:pt>
                <c:pt idx="452">
                  <c:v>221.59548319120879</c:v>
                </c:pt>
                <c:pt idx="453">
                  <c:v>222.28960191978021</c:v>
                </c:pt>
                <c:pt idx="454">
                  <c:v>223.2557241269231</c:v>
                </c:pt>
                <c:pt idx="455">
                  <c:v>223.39344369054947</c:v>
                </c:pt>
                <c:pt idx="456">
                  <c:v>223.13198662637367</c:v>
                </c:pt>
                <c:pt idx="457">
                  <c:v>225.2552779798902</c:v>
                </c:pt>
                <c:pt idx="458">
                  <c:v>227.37315867021985</c:v>
                </c:pt>
                <c:pt idx="459">
                  <c:v>229.49103936054954</c:v>
                </c:pt>
                <c:pt idx="460">
                  <c:v>231.69297005978029</c:v>
                </c:pt>
                <c:pt idx="461">
                  <c:v>231.93657890395616</c:v>
                </c:pt>
                <c:pt idx="462">
                  <c:v>232.20966291000011</c:v>
                </c:pt>
                <c:pt idx="463">
                  <c:v>232.51949450142871</c:v>
                </c:pt>
                <c:pt idx="464">
                  <c:v>232.94886070857157</c:v>
                </c:pt>
                <c:pt idx="465">
                  <c:v>233.34753952648367</c:v>
                </c:pt>
                <c:pt idx="466">
                  <c:v>233.7462183443958</c:v>
                </c:pt>
                <c:pt idx="467">
                  <c:v>234.17785089219794</c:v>
                </c:pt>
                <c:pt idx="468">
                  <c:v>234.61103433901121</c:v>
                </c:pt>
                <c:pt idx="469">
                  <c:v>235.12071462197824</c:v>
                </c:pt>
                <c:pt idx="470">
                  <c:v>235.62276262087931</c:v>
                </c:pt>
                <c:pt idx="471">
                  <c:v>236.23153192560457</c:v>
                </c:pt>
                <c:pt idx="472">
                  <c:v>236.78649775417603</c:v>
                </c:pt>
                <c:pt idx="473">
                  <c:v>237.34146358274742</c:v>
                </c:pt>
                <c:pt idx="474">
                  <c:v>238.0089000743958</c:v>
                </c:pt>
                <c:pt idx="475">
                  <c:v>238.73861530351661</c:v>
                </c:pt>
                <c:pt idx="476">
                  <c:v>239.46989771615401</c:v>
                </c:pt>
                <c:pt idx="477">
                  <c:v>240.18890921186829</c:v>
                </c:pt>
                <c:pt idx="478">
                  <c:v>240.93488986208806</c:v>
                </c:pt>
                <c:pt idx="479">
                  <c:v>241.6463407443957</c:v>
                </c:pt>
                <c:pt idx="480">
                  <c:v>242.35668997758256</c:v>
                </c:pt>
                <c:pt idx="481">
                  <c:v>243.06948490483532</c:v>
                </c:pt>
                <c:pt idx="482">
                  <c:v>243.75538063285731</c:v>
                </c:pt>
                <c:pt idx="483">
                  <c:v>244.51801049703309</c:v>
                </c:pt>
                <c:pt idx="484">
                  <c:v>245.34010478945066</c:v>
                </c:pt>
                <c:pt idx="485">
                  <c:v>245.88031068164852</c:v>
                </c:pt>
                <c:pt idx="486">
                  <c:v>246.43955410472543</c:v>
                </c:pt>
                <c:pt idx="487">
                  <c:v>246.99879752780231</c:v>
                </c:pt>
                <c:pt idx="488">
                  <c:v>247.89904549747263</c:v>
                </c:pt>
                <c:pt idx="489">
                  <c:v>246.69676165659354</c:v>
                </c:pt>
                <c:pt idx="490">
                  <c:v>245.52588822725284</c:v>
                </c:pt>
                <c:pt idx="491">
                  <c:v>244.30826127934074</c:v>
                </c:pt>
                <c:pt idx="492">
                  <c:v>243.44241939923086</c:v>
                </c:pt>
                <c:pt idx="493">
                  <c:v>242.49474210153852</c:v>
                </c:pt>
                <c:pt idx="494">
                  <c:v>241.56016578923084</c:v>
                </c:pt>
                <c:pt idx="495">
                  <c:v>242.61098039571436</c:v>
                </c:pt>
                <c:pt idx="496">
                  <c:v>243.63526879615395</c:v>
                </c:pt>
                <c:pt idx="497">
                  <c:v>244.60420345472536</c:v>
                </c:pt>
                <c:pt idx="498">
                  <c:v>245.54400235527484</c:v>
                </c:pt>
                <c:pt idx="499">
                  <c:v>246.50250491538472</c:v>
                </c:pt>
                <c:pt idx="500">
                  <c:v>247.4610074754946</c:v>
                </c:pt>
                <c:pt idx="501">
                  <c:v>248.41951003560447</c:v>
                </c:pt>
                <c:pt idx="502">
                  <c:v>249.39124002857153</c:v>
                </c:pt>
                <c:pt idx="503">
                  <c:v>250.38899420857149</c:v>
                </c:pt>
                <c:pt idx="504">
                  <c:v>251.39152180175836</c:v>
                </c:pt>
                <c:pt idx="505">
                  <c:v>252.35545741769238</c:v>
                </c:pt>
                <c:pt idx="506">
                  <c:v>253.33587123230774</c:v>
                </c:pt>
                <c:pt idx="507">
                  <c:v>254.28192274516479</c:v>
                </c:pt>
                <c:pt idx="508">
                  <c:v>255.22797425802196</c:v>
                </c:pt>
                <c:pt idx="509">
                  <c:v>256.20309587736261</c:v>
                </c:pt>
                <c:pt idx="510">
                  <c:v>257.19811564923077</c:v>
                </c:pt>
                <c:pt idx="511">
                  <c:v>258.22774015857141</c:v>
                </c:pt>
                <c:pt idx="512">
                  <c:v>260.04747006857139</c:v>
                </c:pt>
                <c:pt idx="513">
                  <c:v>262.2505182920878</c:v>
                </c:pt>
                <c:pt idx="514">
                  <c:v>262.92012272615375</c:v>
                </c:pt>
                <c:pt idx="515">
                  <c:v>263.59019929208785</c:v>
                </c:pt>
                <c:pt idx="516">
                  <c:v>264.7411711991208</c:v>
                </c:pt>
                <c:pt idx="517">
                  <c:v>267.76369740252738</c:v>
                </c:pt>
                <c:pt idx="518">
                  <c:v>270.79059592527466</c:v>
                </c:pt>
                <c:pt idx="519">
                  <c:v>273.82145118813185</c:v>
                </c:pt>
                <c:pt idx="520">
                  <c:v>276.1466268606593</c:v>
                </c:pt>
                <c:pt idx="521">
                  <c:v>278.47180253318675</c:v>
                </c:pt>
                <c:pt idx="522">
                  <c:v>278.62153285769216</c:v>
                </c:pt>
                <c:pt idx="523">
                  <c:v>278.58296454417564</c:v>
                </c:pt>
                <c:pt idx="524">
                  <c:v>278.52615223252741</c:v>
                </c:pt>
                <c:pt idx="525">
                  <c:v>278.42958918549442</c:v>
                </c:pt>
                <c:pt idx="526">
                  <c:v>278.48035581472516</c:v>
                </c:pt>
                <c:pt idx="527">
                  <c:v>278.5716675771427</c:v>
                </c:pt>
                <c:pt idx="528">
                  <c:v>278.6061952593405</c:v>
                </c:pt>
                <c:pt idx="529">
                  <c:v>278.64072294153834</c:v>
                </c:pt>
                <c:pt idx="530">
                  <c:v>278.70072454318665</c:v>
                </c:pt>
                <c:pt idx="531">
                  <c:v>278.75219900153832</c:v>
                </c:pt>
                <c:pt idx="532">
                  <c:v>278.80147268615372</c:v>
                </c:pt>
                <c:pt idx="533">
                  <c:v>278.81036051505487</c:v>
                </c:pt>
                <c:pt idx="534">
                  <c:v>278.80695198505487</c:v>
                </c:pt>
                <c:pt idx="535">
                  <c:v>278.75466641791206</c:v>
                </c:pt>
                <c:pt idx="536">
                  <c:v>278.7023808507692</c:v>
                </c:pt>
                <c:pt idx="537">
                  <c:v>278.66463005197807</c:v>
                </c:pt>
                <c:pt idx="538">
                  <c:v>278.60695345670337</c:v>
                </c:pt>
                <c:pt idx="539">
                  <c:v>278.6246476282418</c:v>
                </c:pt>
                <c:pt idx="540">
                  <c:v>278.59214363373627</c:v>
                </c:pt>
                <c:pt idx="541">
                  <c:v>278.64400574747253</c:v>
                </c:pt>
                <c:pt idx="542">
                  <c:v>278.56904668967036</c:v>
                </c:pt>
                <c:pt idx="543">
                  <c:v>278.49408763186813</c:v>
                </c:pt>
                <c:pt idx="544">
                  <c:v>278.47776361340664</c:v>
                </c:pt>
                <c:pt idx="545">
                  <c:v>279.59917727670336</c:v>
                </c:pt>
                <c:pt idx="546">
                  <c:v>279.97878072956047</c:v>
                </c:pt>
                <c:pt idx="547">
                  <c:v>277.87375023340661</c:v>
                </c:pt>
                <c:pt idx="548">
                  <c:v>277.47144006164837</c:v>
                </c:pt>
                <c:pt idx="549">
                  <c:v>277.01370256692309</c:v>
                </c:pt>
                <c:pt idx="550">
                  <c:v>276.55596507219786</c:v>
                </c:pt>
                <c:pt idx="551">
                  <c:v>276.09822757747264</c:v>
                </c:pt>
                <c:pt idx="552">
                  <c:v>275.64947694483533</c:v>
                </c:pt>
                <c:pt idx="553">
                  <c:v>275.21772506714296</c:v>
                </c:pt>
                <c:pt idx="554">
                  <c:v>274.86042782417599</c:v>
                </c:pt>
                <c:pt idx="555">
                  <c:v>274.46829319000011</c:v>
                </c:pt>
                <c:pt idx="556">
                  <c:v>274.03582870340671</c:v>
                </c:pt>
                <c:pt idx="557">
                  <c:v>273.6033642168133</c:v>
                </c:pt>
                <c:pt idx="558">
                  <c:v>273.24384580604408</c:v>
                </c:pt>
                <c:pt idx="559">
                  <c:v>272.83155551483515</c:v>
                </c:pt>
                <c:pt idx="560">
                  <c:v>272.40164335021984</c:v>
                </c:pt>
                <c:pt idx="561">
                  <c:v>271.98931526087915</c:v>
                </c:pt>
                <c:pt idx="562">
                  <c:v>271.6029919258242</c:v>
                </c:pt>
                <c:pt idx="563">
                  <c:v>271.15748051351648</c:v>
                </c:pt>
                <c:pt idx="564">
                  <c:v>270.71196910120875</c:v>
                </c:pt>
                <c:pt idx="565">
                  <c:v>270.24560335901089</c:v>
                </c:pt>
                <c:pt idx="566">
                  <c:v>269.78515493417569</c:v>
                </c:pt>
                <c:pt idx="567">
                  <c:v>269.34362164054932</c:v>
                </c:pt>
                <c:pt idx="568">
                  <c:v>268.90011967318668</c:v>
                </c:pt>
                <c:pt idx="569">
                  <c:v>268.46012846967017</c:v>
                </c:pt>
                <c:pt idx="570">
                  <c:v>267.97334367164825</c:v>
                </c:pt>
                <c:pt idx="571">
                  <c:v>267.48655887362628</c:v>
                </c:pt>
                <c:pt idx="572">
                  <c:v>267.0386060925274</c:v>
                </c:pt>
                <c:pt idx="573">
                  <c:v>266.57747158681309</c:v>
                </c:pt>
                <c:pt idx="574">
                  <c:v>266.22433998428562</c:v>
                </c:pt>
                <c:pt idx="575">
                  <c:v>266.52353841120873</c:v>
                </c:pt>
                <c:pt idx="576">
                  <c:v>265.78519691835157</c:v>
                </c:pt>
                <c:pt idx="577">
                  <c:v>265.09886006219773</c:v>
                </c:pt>
                <c:pt idx="578">
                  <c:v>264.41252320604394</c:v>
                </c:pt>
                <c:pt idx="579">
                  <c:v>264.50713909780211</c:v>
                </c:pt>
                <c:pt idx="580">
                  <c:v>266.12535182626368</c:v>
                </c:pt>
                <c:pt idx="581">
                  <c:v>267.80195017857142</c:v>
                </c:pt>
                <c:pt idx="582">
                  <c:v>269.18169664087907</c:v>
                </c:pt>
                <c:pt idx="583">
                  <c:v>270.58491442362634</c:v>
                </c:pt>
                <c:pt idx="584">
                  <c:v>272.83443643571422</c:v>
                </c:pt>
                <c:pt idx="585">
                  <c:v>272.96649058857133</c:v>
                </c:pt>
                <c:pt idx="586">
                  <c:v>273.16798009868126</c:v>
                </c:pt>
                <c:pt idx="587">
                  <c:v>273.44056411428562</c:v>
                </c:pt>
                <c:pt idx="588">
                  <c:v>273.77026016406586</c:v>
                </c:pt>
                <c:pt idx="589">
                  <c:v>274.07747851901092</c:v>
                </c:pt>
                <c:pt idx="590">
                  <c:v>274.32276887450547</c:v>
                </c:pt>
                <c:pt idx="591">
                  <c:v>274.53936595087913</c:v>
                </c:pt>
                <c:pt idx="592">
                  <c:v>274.75596302725268</c:v>
                </c:pt>
                <c:pt idx="593">
                  <c:v>274.99518049439553</c:v>
                </c:pt>
                <c:pt idx="594">
                  <c:v>275.32535148109889</c:v>
                </c:pt>
                <c:pt idx="595">
                  <c:v>275.7049870367033</c:v>
                </c:pt>
                <c:pt idx="596">
                  <c:v>276.08064632296714</c:v>
                </c:pt>
                <c:pt idx="597">
                  <c:v>276.45076155736274</c:v>
                </c:pt>
                <c:pt idx="598">
                  <c:v>276.79785592945063</c:v>
                </c:pt>
                <c:pt idx="599">
                  <c:v>277.14495030153853</c:v>
                </c:pt>
                <c:pt idx="600">
                  <c:v>277.49204467362642</c:v>
                </c:pt>
                <c:pt idx="601">
                  <c:v>277.83726764637368</c:v>
                </c:pt>
                <c:pt idx="602">
                  <c:v>278.2977415023077</c:v>
                </c:pt>
                <c:pt idx="603">
                  <c:v>278.85846896098906</c:v>
                </c:pt>
                <c:pt idx="604">
                  <c:v>280.72150062890114</c:v>
                </c:pt>
                <c:pt idx="605">
                  <c:v>282.37159240065932</c:v>
                </c:pt>
                <c:pt idx="606">
                  <c:v>283.84769190868121</c:v>
                </c:pt>
                <c:pt idx="607">
                  <c:v>283.47016046417576</c:v>
                </c:pt>
                <c:pt idx="608">
                  <c:v>282.39207879494495</c:v>
                </c:pt>
                <c:pt idx="609">
                  <c:v>280.70394918142847</c:v>
                </c:pt>
                <c:pt idx="610">
                  <c:v>279.10913393296698</c:v>
                </c:pt>
                <c:pt idx="611">
                  <c:v>279.65504685263733</c:v>
                </c:pt>
                <c:pt idx="612">
                  <c:v>280.15104304175816</c:v>
                </c:pt>
                <c:pt idx="613">
                  <c:v>280.64703923087905</c:v>
                </c:pt>
                <c:pt idx="614">
                  <c:v>281.15728491065926</c:v>
                </c:pt>
                <c:pt idx="615">
                  <c:v>281.68140482901089</c:v>
                </c:pt>
                <c:pt idx="616">
                  <c:v>282.11612532780208</c:v>
                </c:pt>
                <c:pt idx="617">
                  <c:v>282.59941755835149</c:v>
                </c:pt>
                <c:pt idx="618">
                  <c:v>283.00823501241734</c:v>
                </c:pt>
                <c:pt idx="619">
                  <c:v>283.36524822824163</c:v>
                </c:pt>
                <c:pt idx="620">
                  <c:v>283.72226144406585</c:v>
                </c:pt>
                <c:pt idx="621">
                  <c:v>284.1052978404395</c:v>
                </c:pt>
                <c:pt idx="622">
                  <c:v>284.49105930395598</c:v>
                </c:pt>
                <c:pt idx="623">
                  <c:v>284.92449183989004</c:v>
                </c:pt>
                <c:pt idx="624">
                  <c:v>285.38475836780208</c:v>
                </c:pt>
                <c:pt idx="625">
                  <c:v>285.85819180076908</c:v>
                </c:pt>
                <c:pt idx="626">
                  <c:v>286.25771277813169</c:v>
                </c:pt>
                <c:pt idx="627">
                  <c:v>286.65723375549436</c:v>
                </c:pt>
                <c:pt idx="628">
                  <c:v>287.07838417527461</c:v>
                </c:pt>
                <c:pt idx="629">
                  <c:v>287.49508638296697</c:v>
                </c:pt>
                <c:pt idx="630">
                  <c:v>287.96464726681307</c:v>
                </c:pt>
                <c:pt idx="631">
                  <c:v>288.41535663241751</c:v>
                </c:pt>
                <c:pt idx="632">
                  <c:v>289.03280128868124</c:v>
                </c:pt>
                <c:pt idx="633">
                  <c:v>289.60022221373623</c:v>
                </c:pt>
                <c:pt idx="634">
                  <c:v>290.16764313879122</c:v>
                </c:pt>
                <c:pt idx="635">
                  <c:v>290.97351070934059</c:v>
                </c:pt>
                <c:pt idx="636">
                  <c:v>292.89631712384607</c:v>
                </c:pt>
                <c:pt idx="637">
                  <c:v>294.85144849890105</c:v>
                </c:pt>
                <c:pt idx="638">
                  <c:v>294.29021512868133</c:v>
                </c:pt>
                <c:pt idx="639">
                  <c:v>293.14081230472516</c:v>
                </c:pt>
                <c:pt idx="640">
                  <c:v>291.94918386296695</c:v>
                </c:pt>
                <c:pt idx="641">
                  <c:v>290.75820731131864</c:v>
                </c:pt>
                <c:pt idx="642">
                  <c:v>291.78710887692301</c:v>
                </c:pt>
                <c:pt idx="643">
                  <c:v>292.65664867109888</c:v>
                </c:pt>
                <c:pt idx="644">
                  <c:v>293.44187882032969</c:v>
                </c:pt>
                <c:pt idx="645">
                  <c:v>294.42209547516489</c:v>
                </c:pt>
                <c:pt idx="646">
                  <c:v>295.43302580208791</c:v>
                </c:pt>
                <c:pt idx="647">
                  <c:v>296.36733802846163</c:v>
                </c:pt>
                <c:pt idx="648">
                  <c:v>297.30165025483518</c:v>
                </c:pt>
                <c:pt idx="649">
                  <c:v>298.28873436164844</c:v>
                </c:pt>
                <c:pt idx="650">
                  <c:v>299.28299818153852</c:v>
                </c:pt>
                <c:pt idx="651">
                  <c:v>300.1977386686815</c:v>
                </c:pt>
                <c:pt idx="652">
                  <c:v>301.09816496318695</c:v>
                </c:pt>
                <c:pt idx="653">
                  <c:v>302.09561901450559</c:v>
                </c:pt>
                <c:pt idx="654">
                  <c:v>303.01125952131883</c:v>
                </c:pt>
                <c:pt idx="655">
                  <c:v>303.92690002813197</c:v>
                </c:pt>
                <c:pt idx="656">
                  <c:v>304.87321876582428</c:v>
                </c:pt>
                <c:pt idx="657">
                  <c:v>305.79547465395621</c:v>
                </c:pt>
                <c:pt idx="658">
                  <c:v>306.69896210076934</c:v>
                </c:pt>
                <c:pt idx="659">
                  <c:v>307.59427583142877</c:v>
                </c:pt>
                <c:pt idx="660">
                  <c:v>308.53557281274738</c:v>
                </c:pt>
                <c:pt idx="661">
                  <c:v>309.43921981648367</c:v>
                </c:pt>
                <c:pt idx="662">
                  <c:v>310.34286682021991</c:v>
                </c:pt>
                <c:pt idx="663">
                  <c:v>311.27399168945067</c:v>
                </c:pt>
                <c:pt idx="664">
                  <c:v>312.23750000516497</c:v>
                </c:pt>
                <c:pt idx="665">
                  <c:v>313.26188631043965</c:v>
                </c:pt>
                <c:pt idx="666">
                  <c:v>315.25496342307702</c:v>
                </c:pt>
                <c:pt idx="667">
                  <c:v>316.88557971637368</c:v>
                </c:pt>
                <c:pt idx="668">
                  <c:v>317.75725369802205</c:v>
                </c:pt>
                <c:pt idx="669">
                  <c:v>318.62892767967043</c:v>
                </c:pt>
                <c:pt idx="670">
                  <c:v>317.99346814626381</c:v>
                </c:pt>
                <c:pt idx="671">
                  <c:v>318.82597774175832</c:v>
                </c:pt>
                <c:pt idx="672">
                  <c:v>319.68287639164851</c:v>
                </c:pt>
                <c:pt idx="673">
                  <c:v>320.55422698329687</c:v>
                </c:pt>
                <c:pt idx="674">
                  <c:v>320.55039530021986</c:v>
                </c:pt>
                <c:pt idx="675">
                  <c:v>320.54644621813196</c:v>
                </c:pt>
                <c:pt idx="676">
                  <c:v>320.54249713604401</c:v>
                </c:pt>
                <c:pt idx="677">
                  <c:v>320.54515646813189</c:v>
                </c:pt>
                <c:pt idx="678">
                  <c:v>320.62030285076924</c:v>
                </c:pt>
                <c:pt idx="679">
                  <c:v>320.69328182956042</c:v>
                </c:pt>
                <c:pt idx="680">
                  <c:v>320.78357930483514</c:v>
                </c:pt>
                <c:pt idx="681">
                  <c:v>320.88774330087909</c:v>
                </c:pt>
                <c:pt idx="682">
                  <c:v>320.89266386472519</c:v>
                </c:pt>
                <c:pt idx="683">
                  <c:v>320.89758442857141</c:v>
                </c:pt>
                <c:pt idx="684">
                  <c:v>320.85282183230765</c:v>
                </c:pt>
                <c:pt idx="685">
                  <c:v>320.8530000724175</c:v>
                </c:pt>
                <c:pt idx="686">
                  <c:v>320.83769465472528</c:v>
                </c:pt>
                <c:pt idx="687">
                  <c:v>320.82976304516484</c:v>
                </c:pt>
                <c:pt idx="688">
                  <c:v>320.80481331307686</c:v>
                </c:pt>
                <c:pt idx="689">
                  <c:v>320.73409100791207</c:v>
                </c:pt>
                <c:pt idx="690">
                  <c:v>320.66336870274722</c:v>
                </c:pt>
                <c:pt idx="691">
                  <c:v>320.61189873054951</c:v>
                </c:pt>
                <c:pt idx="692">
                  <c:v>320.55674612109891</c:v>
                </c:pt>
                <c:pt idx="693">
                  <c:v>320.52235097032974</c:v>
                </c:pt>
                <c:pt idx="694">
                  <c:v>320.47538632219778</c:v>
                </c:pt>
                <c:pt idx="695">
                  <c:v>320.62037631890115</c:v>
                </c:pt>
                <c:pt idx="696">
                  <c:v>320.48515499494511</c:v>
                </c:pt>
                <c:pt idx="697">
                  <c:v>320.349933670989</c:v>
                </c:pt>
                <c:pt idx="698">
                  <c:v>320.928208127912</c:v>
                </c:pt>
                <c:pt idx="699">
                  <c:v>321.45897366241752</c:v>
                </c:pt>
                <c:pt idx="700">
                  <c:v>323.39253137835158</c:v>
                </c:pt>
                <c:pt idx="701">
                  <c:v>323.14521806142847</c:v>
                </c:pt>
                <c:pt idx="702">
                  <c:v>322.93765241659332</c:v>
                </c:pt>
                <c:pt idx="703">
                  <c:v>322.68060181054938</c:v>
                </c:pt>
                <c:pt idx="704">
                  <c:v>322.42355120450543</c:v>
                </c:pt>
                <c:pt idx="705">
                  <c:v>322.18328459549446</c:v>
                </c:pt>
                <c:pt idx="706">
                  <c:v>321.89733227846148</c:v>
                </c:pt>
                <c:pt idx="707">
                  <c:v>321.64821899659336</c:v>
                </c:pt>
                <c:pt idx="708">
                  <c:v>321.56698269681311</c:v>
                </c:pt>
                <c:pt idx="709">
                  <c:v>321.52281724505485</c:v>
                </c:pt>
                <c:pt idx="710">
                  <c:v>321.43935792208777</c:v>
                </c:pt>
                <c:pt idx="711">
                  <c:v>321.35589859912079</c:v>
                </c:pt>
                <c:pt idx="712">
                  <c:v>321.29104630098891</c:v>
                </c:pt>
                <c:pt idx="713">
                  <c:v>321.18435053076917</c:v>
                </c:pt>
                <c:pt idx="714">
                  <c:v>321.0424776324175</c:v>
                </c:pt>
                <c:pt idx="715">
                  <c:v>320.90304014395599</c:v>
                </c:pt>
                <c:pt idx="716">
                  <c:v>320.80262491538457</c:v>
                </c:pt>
                <c:pt idx="717">
                  <c:v>320.72349566472519</c:v>
                </c:pt>
                <c:pt idx="718">
                  <c:v>320.64436641406581</c:v>
                </c:pt>
                <c:pt idx="719">
                  <c:v>320.58410871802187</c:v>
                </c:pt>
                <c:pt idx="720">
                  <c:v>320.53166003285702</c:v>
                </c:pt>
                <c:pt idx="721">
                  <c:v>320.47630713868125</c:v>
                </c:pt>
                <c:pt idx="722">
                  <c:v>320.26206052219771</c:v>
                </c:pt>
                <c:pt idx="723">
                  <c:v>320.09783763692303</c:v>
                </c:pt>
                <c:pt idx="724">
                  <c:v>319.93361475164824</c:v>
                </c:pt>
                <c:pt idx="725">
                  <c:v>319.7693918663735</c:v>
                </c:pt>
                <c:pt idx="726">
                  <c:v>319.62921697538445</c:v>
                </c:pt>
                <c:pt idx="727">
                  <c:v>319.72465484725251</c:v>
                </c:pt>
                <c:pt idx="728">
                  <c:v>320.49225087988992</c:v>
                </c:pt>
                <c:pt idx="729">
                  <c:v>320.77071693890093</c:v>
                </c:pt>
                <c:pt idx="730">
                  <c:v>321.0669144727471</c:v>
                </c:pt>
                <c:pt idx="731">
                  <c:v>321.36246011648331</c:v>
                </c:pt>
                <c:pt idx="732">
                  <c:v>319.43974651032943</c:v>
                </c:pt>
                <c:pt idx="733">
                  <c:v>317.64006743725253</c:v>
                </c:pt>
                <c:pt idx="734">
                  <c:v>315.64982151582399</c:v>
                </c:pt>
                <c:pt idx="735">
                  <c:v>313.4164199739559</c:v>
                </c:pt>
                <c:pt idx="736">
                  <c:v>310.76325839472514</c:v>
                </c:pt>
                <c:pt idx="737">
                  <c:v>308.36365729736252</c:v>
                </c:pt>
                <c:pt idx="738">
                  <c:v>305.83384341296687</c:v>
                </c:pt>
                <c:pt idx="739">
                  <c:v>303.30402952857128</c:v>
                </c:pt>
                <c:pt idx="740">
                  <c:v>300.7846578045054</c:v>
                </c:pt>
                <c:pt idx="741">
                  <c:v>300.64590920978009</c:v>
                </c:pt>
                <c:pt idx="742">
                  <c:v>300.46510289769225</c:v>
                </c:pt>
                <c:pt idx="743">
                  <c:v>300.13113791637358</c:v>
                </c:pt>
                <c:pt idx="744">
                  <c:v>299.83123710395591</c:v>
                </c:pt>
                <c:pt idx="745">
                  <c:v>299.44630690362629</c:v>
                </c:pt>
                <c:pt idx="746">
                  <c:v>299.06137670329662</c:v>
                </c:pt>
                <c:pt idx="747">
                  <c:v>298.71294489747237</c:v>
                </c:pt>
                <c:pt idx="748">
                  <c:v>298.38995373153841</c:v>
                </c:pt>
                <c:pt idx="749">
                  <c:v>297.9937635227472</c:v>
                </c:pt>
                <c:pt idx="750">
                  <c:v>297.54651659758235</c:v>
                </c:pt>
                <c:pt idx="751">
                  <c:v>297.12535484857136</c:v>
                </c:pt>
                <c:pt idx="752">
                  <c:v>296.68276924472519</c:v>
                </c:pt>
                <c:pt idx="753">
                  <c:v>296.24018364087902</c:v>
                </c:pt>
                <c:pt idx="754">
                  <c:v>295.80741052142844</c:v>
                </c:pt>
                <c:pt idx="755">
                  <c:v>295.22851937780212</c:v>
                </c:pt>
                <c:pt idx="756">
                  <c:v>294.70534031296694</c:v>
                </c:pt>
                <c:pt idx="757">
                  <c:v>294.39500125065928</c:v>
                </c:pt>
                <c:pt idx="758">
                  <c:v>294.65298742065926</c:v>
                </c:pt>
                <c:pt idx="759">
                  <c:v>294.75520353395603</c:v>
                </c:pt>
                <c:pt idx="760">
                  <c:v>294.8574196472527</c:v>
                </c:pt>
                <c:pt idx="761">
                  <c:v>293.51564003615391</c:v>
                </c:pt>
                <c:pt idx="762">
                  <c:v>293.75973706219781</c:v>
                </c:pt>
                <c:pt idx="763">
                  <c:v>294.01509834087915</c:v>
                </c:pt>
                <c:pt idx="764">
                  <c:v>293.52810419417585</c:v>
                </c:pt>
                <c:pt idx="765">
                  <c:v>293.00486552758247</c:v>
                </c:pt>
                <c:pt idx="766">
                  <c:v>292.34363321736265</c:v>
                </c:pt>
                <c:pt idx="767">
                  <c:v>291.63185618362633</c:v>
                </c:pt>
                <c:pt idx="768">
                  <c:v>290.86926795186815</c:v>
                </c:pt>
                <c:pt idx="769">
                  <c:v>290.11448317197801</c:v>
                </c:pt>
                <c:pt idx="770">
                  <c:v>289.49591744714292</c:v>
                </c:pt>
                <c:pt idx="771">
                  <c:v>288.83793804593415</c:v>
                </c:pt>
                <c:pt idx="772">
                  <c:v>288.25370397175828</c:v>
                </c:pt>
                <c:pt idx="773">
                  <c:v>287.57401844593414</c:v>
                </c:pt>
                <c:pt idx="774">
                  <c:v>286.89433292010995</c:v>
                </c:pt>
                <c:pt idx="775">
                  <c:v>286.17713560417593</c:v>
                </c:pt>
                <c:pt idx="776">
                  <c:v>285.43462809219795</c:v>
                </c:pt>
                <c:pt idx="777">
                  <c:v>284.71916693516494</c:v>
                </c:pt>
                <c:pt idx="778">
                  <c:v>284.00577652582439</c:v>
                </c:pt>
                <c:pt idx="779">
                  <c:v>283.31944214549469</c:v>
                </c:pt>
                <c:pt idx="780">
                  <c:v>282.56046330428597</c:v>
                </c:pt>
                <c:pt idx="781">
                  <c:v>281.80148446307709</c:v>
                </c:pt>
                <c:pt idx="782">
                  <c:v>281.06670605516507</c:v>
                </c:pt>
                <c:pt idx="783">
                  <c:v>280.33863349241778</c:v>
                </c:pt>
                <c:pt idx="784">
                  <c:v>279.6460690460442</c:v>
                </c:pt>
                <c:pt idx="785">
                  <c:v>278.92000170329703</c:v>
                </c:pt>
                <c:pt idx="786">
                  <c:v>278.44729039098934</c:v>
                </c:pt>
                <c:pt idx="787">
                  <c:v>277.75554836109922</c:v>
                </c:pt>
                <c:pt idx="788">
                  <c:v>277.06380633120915</c:v>
                </c:pt>
                <c:pt idx="789">
                  <c:v>277.06825823186847</c:v>
                </c:pt>
                <c:pt idx="790">
                  <c:v>274.77765775307728</c:v>
                </c:pt>
                <c:pt idx="791">
                  <c:v>271.95158890604426</c:v>
                </c:pt>
                <c:pt idx="792">
                  <c:v>269.11963334307717</c:v>
                </c:pt>
                <c:pt idx="793">
                  <c:v>266.3362761190113</c:v>
                </c:pt>
                <c:pt idx="794">
                  <c:v>263.51679404241776</c:v>
                </c:pt>
                <c:pt idx="795">
                  <c:v>260.69731196582438</c:v>
                </c:pt>
                <c:pt idx="796">
                  <c:v>257.87847932406612</c:v>
                </c:pt>
                <c:pt idx="797">
                  <c:v>254.97623011307712</c:v>
                </c:pt>
                <c:pt idx="798">
                  <c:v>252.02941139011006</c:v>
                </c:pt>
                <c:pt idx="799">
                  <c:v>249.3198419186815</c:v>
                </c:pt>
                <c:pt idx="800">
                  <c:v>248.96304979340673</c:v>
                </c:pt>
                <c:pt idx="801">
                  <c:v>248.54370980494522</c:v>
                </c:pt>
                <c:pt idx="802">
                  <c:v>248.12436981648361</c:v>
                </c:pt>
                <c:pt idx="803">
                  <c:v>247.75322951549461</c:v>
                </c:pt>
                <c:pt idx="804">
                  <c:v>247.4162802215385</c:v>
                </c:pt>
                <c:pt idx="805">
                  <c:v>247.09968047296707</c:v>
                </c:pt>
                <c:pt idx="806">
                  <c:v>247.44848785956043</c:v>
                </c:pt>
                <c:pt idx="807">
                  <c:v>247.78153756615384</c:v>
                </c:pt>
                <c:pt idx="808">
                  <c:v>248.02684992087916</c:v>
                </c:pt>
                <c:pt idx="809">
                  <c:v>248.27216227560439</c:v>
                </c:pt>
                <c:pt idx="810">
                  <c:v>248.53102003087909</c:v>
                </c:pt>
                <c:pt idx="811">
                  <c:v>248.83197857769227</c:v>
                </c:pt>
                <c:pt idx="812">
                  <c:v>249.20495336285708</c:v>
                </c:pt>
                <c:pt idx="813">
                  <c:v>249.562648187912</c:v>
                </c:pt>
                <c:pt idx="814">
                  <c:v>249.92034301296701</c:v>
                </c:pt>
                <c:pt idx="815">
                  <c:v>250.27803783802196</c:v>
                </c:pt>
                <c:pt idx="816">
                  <c:v>250.63573266307691</c:v>
                </c:pt>
                <c:pt idx="817">
                  <c:v>251.07006852692305</c:v>
                </c:pt>
                <c:pt idx="818">
                  <c:v>251.65130131406582</c:v>
                </c:pt>
                <c:pt idx="819">
                  <c:v>253.16741421670318</c:v>
                </c:pt>
                <c:pt idx="820">
                  <c:v>254.47861462901091</c:v>
                </c:pt>
                <c:pt idx="821">
                  <c:v>254.83731870318675</c:v>
                </c:pt>
                <c:pt idx="822">
                  <c:v>256.81911269703289</c:v>
                </c:pt>
                <c:pt idx="823">
                  <c:v>258.800906690879</c:v>
                </c:pt>
                <c:pt idx="824">
                  <c:v>260.9922881205494</c:v>
                </c:pt>
                <c:pt idx="825">
                  <c:v>263.27763802263729</c:v>
                </c:pt>
                <c:pt idx="826">
                  <c:v>265.97364102549443</c:v>
                </c:pt>
                <c:pt idx="827">
                  <c:v>268.47348658901092</c:v>
                </c:pt>
                <c:pt idx="828">
                  <c:v>271.22197746604388</c:v>
                </c:pt>
                <c:pt idx="829">
                  <c:v>273.90471022131862</c:v>
                </c:pt>
                <c:pt idx="830">
                  <c:v>276.58744297659337</c:v>
                </c:pt>
                <c:pt idx="831">
                  <c:v>276.95149185999998</c:v>
                </c:pt>
                <c:pt idx="832">
                  <c:v>277.38306412186813</c:v>
                </c:pt>
                <c:pt idx="833">
                  <c:v>277.89086871791204</c:v>
                </c:pt>
                <c:pt idx="834">
                  <c:v>278.3838229023076</c:v>
                </c:pt>
                <c:pt idx="835">
                  <c:v>278.90686315989001</c:v>
                </c:pt>
                <c:pt idx="836">
                  <c:v>279.40746023241746</c:v>
                </c:pt>
                <c:pt idx="837">
                  <c:v>279.90805730494492</c:v>
                </c:pt>
                <c:pt idx="838">
                  <c:v>280.42514458439547</c:v>
                </c:pt>
                <c:pt idx="839">
                  <c:v>281.04582390988998</c:v>
                </c:pt>
                <c:pt idx="840">
                  <c:v>281.67298112285704</c:v>
                </c:pt>
                <c:pt idx="841">
                  <c:v>282.24144792098895</c:v>
                </c:pt>
                <c:pt idx="842">
                  <c:v>282.76349404241751</c:v>
                </c:pt>
                <c:pt idx="843">
                  <c:v>283.28554016384612</c:v>
                </c:pt>
                <c:pt idx="844">
                  <c:v>283.80758628527468</c:v>
                </c:pt>
                <c:pt idx="845">
                  <c:v>284.51158529791201</c:v>
                </c:pt>
                <c:pt idx="846">
                  <c:v>285.22583434197793</c:v>
                </c:pt>
                <c:pt idx="847">
                  <c:v>286.02806639527466</c:v>
                </c:pt>
                <c:pt idx="848">
                  <c:v>286.9636069797802</c:v>
                </c:pt>
                <c:pt idx="849">
                  <c:v>287.92744234010985</c:v>
                </c:pt>
                <c:pt idx="850">
                  <c:v>287.84721408879119</c:v>
                </c:pt>
                <c:pt idx="851">
                  <c:v>287.76698583747253</c:v>
                </c:pt>
                <c:pt idx="852">
                  <c:v>286.10813179208799</c:v>
                </c:pt>
                <c:pt idx="853">
                  <c:v>285.99499804483531</c:v>
                </c:pt>
                <c:pt idx="854">
                  <c:v>286.57333319637371</c:v>
                </c:pt>
                <c:pt idx="855">
                  <c:v>287.05391684450558</c:v>
                </c:pt>
                <c:pt idx="856">
                  <c:v>287.67249413626377</c:v>
                </c:pt>
                <c:pt idx="857">
                  <c:v>288.34161615153852</c:v>
                </c:pt>
                <c:pt idx="858">
                  <c:v>289.01073816681321</c:v>
                </c:pt>
                <c:pt idx="859">
                  <c:v>289.69670182890115</c:v>
                </c:pt>
                <c:pt idx="860">
                  <c:v>290.3126446808792</c:v>
                </c:pt>
                <c:pt idx="861">
                  <c:v>290.95364691582427</c:v>
                </c:pt>
                <c:pt idx="862">
                  <c:v>291.70140702560451</c:v>
                </c:pt>
                <c:pt idx="863">
                  <c:v>292.52930014978028</c:v>
                </c:pt>
                <c:pt idx="864">
                  <c:v>293.27952975417594</c:v>
                </c:pt>
                <c:pt idx="865">
                  <c:v>294.02975935857148</c:v>
                </c:pt>
                <c:pt idx="866">
                  <c:v>294.84129204406599</c:v>
                </c:pt>
                <c:pt idx="867">
                  <c:v>295.65831092010995</c:v>
                </c:pt>
                <c:pt idx="868">
                  <c:v>296.47341594934079</c:v>
                </c:pt>
                <c:pt idx="869">
                  <c:v>297.28327951780227</c:v>
                </c:pt>
                <c:pt idx="870">
                  <c:v>298.14451415769236</c:v>
                </c:pt>
                <c:pt idx="871">
                  <c:v>298.96121553373632</c:v>
                </c:pt>
                <c:pt idx="872">
                  <c:v>299.77791690978029</c:v>
                </c:pt>
                <c:pt idx="873">
                  <c:v>300.60770203120887</c:v>
                </c:pt>
                <c:pt idx="874">
                  <c:v>301.4498748053847</c:v>
                </c:pt>
                <c:pt idx="875">
                  <c:v>302.30357392857161</c:v>
                </c:pt>
                <c:pt idx="876">
                  <c:v>303.14538244362654</c:v>
                </c:pt>
                <c:pt idx="877">
                  <c:v>304.1501015128573</c:v>
                </c:pt>
                <c:pt idx="878">
                  <c:v>305.05942001296722</c:v>
                </c:pt>
                <c:pt idx="879">
                  <c:v>305.96873851307708</c:v>
                </c:pt>
                <c:pt idx="880">
                  <c:v>307.76908706835178</c:v>
                </c:pt>
                <c:pt idx="881">
                  <c:v>310.04657105395614</c:v>
                </c:pt>
                <c:pt idx="882">
                  <c:v>311.42262621802206</c:v>
                </c:pt>
                <c:pt idx="883">
                  <c:v>312.16441157549463</c:v>
                </c:pt>
                <c:pt idx="884">
                  <c:v>312.90971395681333</c:v>
                </c:pt>
                <c:pt idx="885">
                  <c:v>315.83683117736274</c:v>
                </c:pt>
                <c:pt idx="886">
                  <c:v>318.76394839791226</c:v>
                </c:pt>
                <c:pt idx="887">
                  <c:v>321.69629761725292</c:v>
                </c:pt>
                <c:pt idx="888">
                  <c:v>324.61195072274745</c:v>
                </c:pt>
                <c:pt idx="889">
                  <c:v>327.37041486549464</c:v>
                </c:pt>
                <c:pt idx="890">
                  <c:v>327.89230202637378</c:v>
                </c:pt>
                <c:pt idx="891">
                  <c:v>328.47673705043968</c:v>
                </c:pt>
                <c:pt idx="892">
                  <c:v>328.99100244428587</c:v>
                </c:pt>
                <c:pt idx="893">
                  <c:v>329.505267838132</c:v>
                </c:pt>
                <c:pt idx="894">
                  <c:v>330.04220052494514</c:v>
                </c:pt>
                <c:pt idx="895">
                  <c:v>330.51750584011</c:v>
                </c:pt>
                <c:pt idx="896">
                  <c:v>330.33483517901112</c:v>
                </c:pt>
                <c:pt idx="897">
                  <c:v>330.08076745582429</c:v>
                </c:pt>
                <c:pt idx="898">
                  <c:v>329.90689265010997</c:v>
                </c:pt>
                <c:pt idx="899">
                  <c:v>329.65240756120886</c:v>
                </c:pt>
                <c:pt idx="900">
                  <c:v>329.39792247230776</c:v>
                </c:pt>
                <c:pt idx="901">
                  <c:v>329.14929666087909</c:v>
                </c:pt>
                <c:pt idx="902">
                  <c:v>328.93339751626377</c:v>
                </c:pt>
                <c:pt idx="903">
                  <c:v>328.71759817197801</c:v>
                </c:pt>
                <c:pt idx="904">
                  <c:v>328.4838242123077</c:v>
                </c:pt>
                <c:pt idx="905">
                  <c:v>328.22901375054948</c:v>
                </c:pt>
                <c:pt idx="906">
                  <c:v>327.8994146697803</c:v>
                </c:pt>
                <c:pt idx="907">
                  <c:v>327.56981558901106</c:v>
                </c:pt>
                <c:pt idx="908">
                  <c:v>327.24021650824187</c:v>
                </c:pt>
                <c:pt idx="909">
                  <c:v>327.07445729835177</c:v>
                </c:pt>
                <c:pt idx="910">
                  <c:v>327.07991701505506</c:v>
                </c:pt>
                <c:pt idx="911">
                  <c:v>327.82617796043968</c:v>
                </c:pt>
                <c:pt idx="912">
                  <c:v>325.91694647923089</c:v>
                </c:pt>
                <c:pt idx="913">
                  <c:v>325.30303959736273</c:v>
                </c:pt>
                <c:pt idx="914">
                  <c:v>324.68913271549462</c:v>
                </c:pt>
                <c:pt idx="915">
                  <c:v>324.09495125648357</c:v>
                </c:pt>
                <c:pt idx="916">
                  <c:v>323.3938572036264</c:v>
                </c:pt>
                <c:pt idx="917">
                  <c:v>322.68242499021989</c:v>
                </c:pt>
                <c:pt idx="918">
                  <c:v>321.82330349747264</c:v>
                </c:pt>
                <c:pt idx="919">
                  <c:v>321.15015627549468</c:v>
                </c:pt>
                <c:pt idx="920">
                  <c:v>320.41145858373636</c:v>
                </c:pt>
                <c:pt idx="921">
                  <c:v>319.67276089197816</c:v>
                </c:pt>
                <c:pt idx="922">
                  <c:v>318.95071045362647</c:v>
                </c:pt>
                <c:pt idx="923">
                  <c:v>318.26509418945062</c:v>
                </c:pt>
                <c:pt idx="924">
                  <c:v>317.62393383208797</c:v>
                </c:pt>
                <c:pt idx="925">
                  <c:v>316.96778093637369</c:v>
                </c:pt>
                <c:pt idx="926">
                  <c:v>316.3021823663737</c:v>
                </c:pt>
                <c:pt idx="927">
                  <c:v>315.55990859417597</c:v>
                </c:pt>
                <c:pt idx="928">
                  <c:v>314.81763482197817</c:v>
                </c:pt>
                <c:pt idx="929">
                  <c:v>314.08416076681334</c:v>
                </c:pt>
                <c:pt idx="930">
                  <c:v>313.36445899802209</c:v>
                </c:pt>
                <c:pt idx="931">
                  <c:v>312.68583701010999</c:v>
                </c:pt>
                <c:pt idx="932">
                  <c:v>312.01859011076931</c:v>
                </c:pt>
                <c:pt idx="933">
                  <c:v>310.61268961120885</c:v>
                </c:pt>
                <c:pt idx="934">
                  <c:v>309.86795191087924</c:v>
                </c:pt>
                <c:pt idx="935">
                  <c:v>309.12321421054958</c:v>
                </c:pt>
                <c:pt idx="936">
                  <c:v>308.38136351241769</c:v>
                </c:pt>
                <c:pt idx="937">
                  <c:v>307.62865804296712</c:v>
                </c:pt>
                <c:pt idx="938">
                  <c:v>306.99110127329681</c:v>
                </c:pt>
                <c:pt idx="939">
                  <c:v>306.39185751494529</c:v>
                </c:pt>
                <c:pt idx="940">
                  <c:v>305.918274571209</c:v>
                </c:pt>
                <c:pt idx="941">
                  <c:v>305.17280564087935</c:v>
                </c:pt>
                <c:pt idx="942">
                  <c:v>304.42733671054964</c:v>
                </c:pt>
                <c:pt idx="943">
                  <c:v>302.16879538483539</c:v>
                </c:pt>
                <c:pt idx="944">
                  <c:v>299.40652124835185</c:v>
                </c:pt>
                <c:pt idx="945">
                  <c:v>296.77249479483532</c:v>
                </c:pt>
                <c:pt idx="946">
                  <c:v>296.39071748395617</c:v>
                </c:pt>
                <c:pt idx="947">
                  <c:v>295.96285317076934</c:v>
                </c:pt>
                <c:pt idx="948">
                  <c:v>295.37145244241776</c:v>
                </c:pt>
                <c:pt idx="949">
                  <c:v>294.78005171406613</c:v>
                </c:pt>
                <c:pt idx="950">
                  <c:v>294.16706224373638</c:v>
                </c:pt>
                <c:pt idx="951">
                  <c:v>294.2575410809892</c:v>
                </c:pt>
                <c:pt idx="952">
                  <c:v>294.44159016802206</c:v>
                </c:pt>
                <c:pt idx="953">
                  <c:v>294.59476405109899</c:v>
                </c:pt>
                <c:pt idx="954">
                  <c:v>294.82570665692322</c:v>
                </c:pt>
                <c:pt idx="955">
                  <c:v>295.00959924000011</c:v>
                </c:pt>
                <c:pt idx="956">
                  <c:v>295.19349182307701</c:v>
                </c:pt>
                <c:pt idx="957">
                  <c:v>295.37738440615391</c:v>
                </c:pt>
                <c:pt idx="958">
                  <c:v>295.57928003428577</c:v>
                </c:pt>
                <c:pt idx="959">
                  <c:v>295.79164739362653</c:v>
                </c:pt>
                <c:pt idx="960">
                  <c:v>295.99331745252766</c:v>
                </c:pt>
                <c:pt idx="961">
                  <c:v>296.22409948901111</c:v>
                </c:pt>
                <c:pt idx="962">
                  <c:v>296.39518446087925</c:v>
                </c:pt>
                <c:pt idx="963">
                  <c:v>296.56626943274739</c:v>
                </c:pt>
                <c:pt idx="964">
                  <c:v>296.75165914164836</c:v>
                </c:pt>
                <c:pt idx="965">
                  <c:v>296.95521974912089</c:v>
                </c:pt>
                <c:pt idx="966">
                  <c:v>297.14460601571432</c:v>
                </c:pt>
                <c:pt idx="967">
                  <c:v>297.33206455637355</c:v>
                </c:pt>
                <c:pt idx="968">
                  <c:v>297.60004653032956</c:v>
                </c:pt>
                <c:pt idx="969">
                  <c:v>297.80306202692299</c:v>
                </c:pt>
                <c:pt idx="970">
                  <c:v>298.00607752351641</c:v>
                </c:pt>
                <c:pt idx="971">
                  <c:v>298.30756882274721</c:v>
                </c:pt>
                <c:pt idx="972">
                  <c:v>299.45249096417587</c:v>
                </c:pt>
                <c:pt idx="973">
                  <c:v>300.39333467406595</c:v>
                </c:pt>
                <c:pt idx="974">
                  <c:v>301.28012095846157</c:v>
                </c:pt>
                <c:pt idx="975">
                  <c:v>301.71979733967032</c:v>
                </c:pt>
                <c:pt idx="976">
                  <c:v>302.12112161142858</c:v>
                </c:pt>
                <c:pt idx="977">
                  <c:v>302.52244588318683</c:v>
                </c:pt>
                <c:pt idx="978">
                  <c:v>302.94841765538462</c:v>
                </c:pt>
                <c:pt idx="979">
                  <c:v>303.3177470680219</c:v>
                </c:pt>
                <c:pt idx="980">
                  <c:v>303.60630519999995</c:v>
                </c:pt>
                <c:pt idx="981">
                  <c:v>303.97351835945045</c:v>
                </c:pt>
                <c:pt idx="982">
                  <c:v>304.3981747130768</c:v>
                </c:pt>
                <c:pt idx="983">
                  <c:v>304.76846043637346</c:v>
                </c:pt>
                <c:pt idx="984">
                  <c:v>305.13874615967029</c:v>
                </c:pt>
                <c:pt idx="985">
                  <c:v>305.58358443142845</c:v>
                </c:pt>
                <c:pt idx="986">
                  <c:v>306.09823440054936</c:v>
                </c:pt>
                <c:pt idx="987">
                  <c:v>306.64770635582408</c:v>
                </c:pt>
                <c:pt idx="988">
                  <c:v>307.16626260637361</c:v>
                </c:pt>
                <c:pt idx="989">
                  <c:v>307.73867670362631</c:v>
                </c:pt>
                <c:pt idx="990">
                  <c:v>308.27736165802185</c:v>
                </c:pt>
                <c:pt idx="991">
                  <c:v>308.81604661241744</c:v>
                </c:pt>
                <c:pt idx="992">
                  <c:v>309.36896826483508</c:v>
                </c:pt>
                <c:pt idx="993">
                  <c:v>309.91408798329661</c:v>
                </c:pt>
                <c:pt idx="994">
                  <c:v>310.4023661047251</c:v>
                </c:pt>
                <c:pt idx="995">
                  <c:v>310.83804031879106</c:v>
                </c:pt>
                <c:pt idx="996">
                  <c:v>311.32118304868118</c:v>
                </c:pt>
                <c:pt idx="997">
                  <c:v>311.77175562274709</c:v>
                </c:pt>
                <c:pt idx="998">
                  <c:v>312.22232819681307</c:v>
                </c:pt>
                <c:pt idx="999">
                  <c:v>312.70690753483512</c:v>
                </c:pt>
                <c:pt idx="1000">
                  <c:v>313.21853429065931</c:v>
                </c:pt>
                <c:pt idx="1001">
                  <c:v>313.9215973763736</c:v>
                </c:pt>
                <c:pt idx="1002">
                  <c:v>315.57833931549453</c:v>
                </c:pt>
                <c:pt idx="1003">
                  <c:v>315.67806061076919</c:v>
                </c:pt>
                <c:pt idx="1004">
                  <c:v>314.84899741692305</c:v>
                </c:pt>
                <c:pt idx="1005">
                  <c:v>314.01993422307692</c:v>
                </c:pt>
                <c:pt idx="1006">
                  <c:v>313.31650673999997</c:v>
                </c:pt>
                <c:pt idx="1007">
                  <c:v>314.2729233502198</c:v>
                </c:pt>
                <c:pt idx="1008">
                  <c:v>315.21033414351655</c:v>
                </c:pt>
                <c:pt idx="1009">
                  <c:v>315.9953772369231</c:v>
                </c:pt>
                <c:pt idx="1010">
                  <c:v>316.83272027032967</c:v>
                </c:pt>
                <c:pt idx="1011">
                  <c:v>317.73548079868141</c:v>
                </c:pt>
                <c:pt idx="1012">
                  <c:v>318.63824132703303</c:v>
                </c:pt>
                <c:pt idx="1013">
                  <c:v>319.54365433670341</c:v>
                </c:pt>
                <c:pt idx="1014">
                  <c:v>320.44138036637372</c:v>
                </c:pt>
                <c:pt idx="1015">
                  <c:v>321.42012841505505</c:v>
                </c:pt>
                <c:pt idx="1016">
                  <c:v>322.39102062912099</c:v>
                </c:pt>
                <c:pt idx="1017">
                  <c:v>323.42206203241773</c:v>
                </c:pt>
                <c:pt idx="1018">
                  <c:v>324.4105094338463</c:v>
                </c:pt>
                <c:pt idx="1019">
                  <c:v>325.39895683527482</c:v>
                </c:pt>
                <c:pt idx="1020">
                  <c:v>326.42012277219789</c:v>
                </c:pt>
                <c:pt idx="1021">
                  <c:v>327.42076750032976</c:v>
                </c:pt>
                <c:pt idx="1022">
                  <c:v>328.47267117560449</c:v>
                </c:pt>
                <c:pt idx="1023">
                  <c:v>330.22863554417592</c:v>
                </c:pt>
                <c:pt idx="1024">
                  <c:v>331.29417106263747</c:v>
                </c:pt>
                <c:pt idx="1025">
                  <c:v>332.30295531868143</c:v>
                </c:pt>
                <c:pt idx="1026">
                  <c:v>333.31173957472538</c:v>
                </c:pt>
                <c:pt idx="1027">
                  <c:v>334.34101177296714</c:v>
                </c:pt>
                <c:pt idx="1028">
                  <c:v>335.26634458395614</c:v>
                </c:pt>
                <c:pt idx="1029">
                  <c:v>336.27738573219796</c:v>
                </c:pt>
                <c:pt idx="1030">
                  <c:v>338.10268840901119</c:v>
                </c:pt>
                <c:pt idx="1031">
                  <c:v>340.16593723703318</c:v>
                </c:pt>
                <c:pt idx="1032">
                  <c:v>341.93284697285731</c:v>
                </c:pt>
                <c:pt idx="1033">
                  <c:v>343.69975670868155</c:v>
                </c:pt>
                <c:pt idx="1034">
                  <c:v>346.03706284186836</c:v>
                </c:pt>
                <c:pt idx="1035">
                  <c:v>347.68532551978041</c:v>
                </c:pt>
                <c:pt idx="1036">
                  <c:v>348.69302596373649</c:v>
                </c:pt>
                <c:pt idx="1037">
                  <c:v>349.71266242285736</c:v>
                </c:pt>
                <c:pt idx="1038">
                  <c:v>350.87047803967056</c:v>
                </c:pt>
                <c:pt idx="1039">
                  <c:v>351.87509713252774</c:v>
                </c:pt>
                <c:pt idx="1040">
                  <c:v>352.87971622538481</c:v>
                </c:pt>
                <c:pt idx="1041">
                  <c:v>353.2100480624178</c:v>
                </c:pt>
                <c:pt idx="1042">
                  <c:v>353.35031442956057</c:v>
                </c:pt>
                <c:pt idx="1043">
                  <c:v>353.51676949945067</c:v>
                </c:pt>
                <c:pt idx="1044">
                  <c:v>353.7442622580221</c:v>
                </c:pt>
                <c:pt idx="1045">
                  <c:v>353.99861207494513</c:v>
                </c:pt>
                <c:pt idx="1046">
                  <c:v>354.26283668637365</c:v>
                </c:pt>
                <c:pt idx="1047">
                  <c:v>354.52706129780228</c:v>
                </c:pt>
                <c:pt idx="1048">
                  <c:v>354.81316494813194</c:v>
                </c:pt>
                <c:pt idx="1049">
                  <c:v>355.0893780513187</c:v>
                </c:pt>
                <c:pt idx="1050">
                  <c:v>355.37131767824184</c:v>
                </c:pt>
                <c:pt idx="1051">
                  <c:v>355.59836680967032</c:v>
                </c:pt>
                <c:pt idx="1052">
                  <c:v>355.8675016492308</c:v>
                </c:pt>
                <c:pt idx="1053">
                  <c:v>356.07935906439559</c:v>
                </c:pt>
                <c:pt idx="1054">
                  <c:v>356.29121647956043</c:v>
                </c:pt>
                <c:pt idx="1055">
                  <c:v>356.52739266296697</c:v>
                </c:pt>
                <c:pt idx="1056">
                  <c:v>356.80138707505495</c:v>
                </c:pt>
                <c:pt idx="1057">
                  <c:v>357.09076730549441</c:v>
                </c:pt>
                <c:pt idx="1058">
                  <c:v>357.33464724131863</c:v>
                </c:pt>
                <c:pt idx="1059">
                  <c:v>357.609083913956</c:v>
                </c:pt>
                <c:pt idx="1060">
                  <c:v>357.8264916802197</c:v>
                </c:pt>
                <c:pt idx="1061">
                  <c:v>358.04389944648346</c:v>
                </c:pt>
                <c:pt idx="1062">
                  <c:v>358.33536096648345</c:v>
                </c:pt>
                <c:pt idx="1063">
                  <c:v>359.44512520670327</c:v>
                </c:pt>
                <c:pt idx="1064">
                  <c:v>360.43722991439557</c:v>
                </c:pt>
                <c:pt idx="1065">
                  <c:v>358.8137031471428</c:v>
                </c:pt>
                <c:pt idx="1066">
                  <c:v>356.64064546604385</c:v>
                </c:pt>
                <c:pt idx="1067">
                  <c:v>356.47120492846147</c:v>
                </c:pt>
                <c:pt idx="1068">
                  <c:v>356.30176439087904</c:v>
                </c:pt>
                <c:pt idx="1069">
                  <c:v>356.12363931428564</c:v>
                </c:pt>
                <c:pt idx="1070">
                  <c:v>355.94594131208783</c:v>
                </c:pt>
                <c:pt idx="1071">
                  <c:v>355.67256132329663</c:v>
                </c:pt>
                <c:pt idx="1072">
                  <c:v>355.49934110241747</c:v>
                </c:pt>
                <c:pt idx="1073">
                  <c:v>355.4194981558241</c:v>
                </c:pt>
                <c:pt idx="1074">
                  <c:v>355.28208753571414</c:v>
                </c:pt>
                <c:pt idx="1075">
                  <c:v>355.14467691560429</c:v>
                </c:pt>
                <c:pt idx="1076">
                  <c:v>354.96491363494493</c:v>
                </c:pt>
                <c:pt idx="1077">
                  <c:v>354.79159323681301</c:v>
                </c:pt>
                <c:pt idx="1078">
                  <c:v>354.58344545076909</c:v>
                </c:pt>
                <c:pt idx="1079">
                  <c:v>354.3635038006592</c:v>
                </c:pt>
                <c:pt idx="1080">
                  <c:v>354.11740990230749</c:v>
                </c:pt>
                <c:pt idx="1081">
                  <c:v>353.81853617043942</c:v>
                </c:pt>
                <c:pt idx="1082">
                  <c:v>353.51966243857123</c:v>
                </c:pt>
                <c:pt idx="1083">
                  <c:v>353.24377080043945</c:v>
                </c:pt>
                <c:pt idx="1084">
                  <c:v>352.96089061813171</c:v>
                </c:pt>
                <c:pt idx="1085">
                  <c:v>352.70590087439558</c:v>
                </c:pt>
                <c:pt idx="1086">
                  <c:v>352.43317633054943</c:v>
                </c:pt>
                <c:pt idx="1087">
                  <c:v>351.98674939593405</c:v>
                </c:pt>
                <c:pt idx="1088">
                  <c:v>351.44780826285711</c:v>
                </c:pt>
                <c:pt idx="1089">
                  <c:v>350.90886712978016</c:v>
                </c:pt>
                <c:pt idx="1090">
                  <c:v>350.40106628560437</c:v>
                </c:pt>
                <c:pt idx="1091">
                  <c:v>349.91352422098902</c:v>
                </c:pt>
                <c:pt idx="1092">
                  <c:v>349.49303277307683</c:v>
                </c:pt>
                <c:pt idx="1093">
                  <c:v>349.20225816373625</c:v>
                </c:pt>
                <c:pt idx="1094">
                  <c:v>348.83771457857142</c:v>
                </c:pt>
                <c:pt idx="1095">
                  <c:v>348.22745374263735</c:v>
                </c:pt>
                <c:pt idx="1096">
                  <c:v>347.71876778813186</c:v>
                </c:pt>
                <c:pt idx="1097">
                  <c:v>345.57979095890107</c:v>
                </c:pt>
                <c:pt idx="1098">
                  <c:v>345.1632569782418</c:v>
                </c:pt>
                <c:pt idx="1099">
                  <c:v>344.68255529681318</c:v>
                </c:pt>
                <c:pt idx="1100">
                  <c:v>344.14227428934066</c:v>
                </c:pt>
                <c:pt idx="1101">
                  <c:v>343.47082598120875</c:v>
                </c:pt>
                <c:pt idx="1102">
                  <c:v>342.75089642241755</c:v>
                </c:pt>
                <c:pt idx="1103">
                  <c:v>342.03096686362642</c:v>
                </c:pt>
                <c:pt idx="1104">
                  <c:v>341.33686816527478</c:v>
                </c:pt>
                <c:pt idx="1105">
                  <c:v>340.59519489967039</c:v>
                </c:pt>
                <c:pt idx="1106">
                  <c:v>340.09393899835169</c:v>
                </c:pt>
                <c:pt idx="1107">
                  <c:v>339.4416328631869</c:v>
                </c:pt>
                <c:pt idx="1108">
                  <c:v>338.76643084703306</c:v>
                </c:pt>
                <c:pt idx="1109">
                  <c:v>337.96292554461536</c:v>
                </c:pt>
                <c:pt idx="1110">
                  <c:v>337.15942024219788</c:v>
                </c:pt>
                <c:pt idx="1111">
                  <c:v>336.40561158395604</c:v>
                </c:pt>
                <c:pt idx="1112">
                  <c:v>335.62573251516488</c:v>
                </c:pt>
                <c:pt idx="1113">
                  <c:v>334.82400280494517</c:v>
                </c:pt>
                <c:pt idx="1114">
                  <c:v>334.00341192989015</c:v>
                </c:pt>
                <c:pt idx="1115">
                  <c:v>333.15144575725282</c:v>
                </c:pt>
                <c:pt idx="1116">
                  <c:v>332.20285336461546</c:v>
                </c:pt>
                <c:pt idx="1117">
                  <c:v>331.25426097197806</c:v>
                </c:pt>
                <c:pt idx="1118">
                  <c:v>330.35176781494511</c:v>
                </c:pt>
                <c:pt idx="1119">
                  <c:v>329.43289960230777</c:v>
                </c:pt>
                <c:pt idx="1120">
                  <c:v>328.60751020087912</c:v>
                </c:pt>
                <c:pt idx="1121">
                  <c:v>327.76141361450556</c:v>
                </c:pt>
                <c:pt idx="1122">
                  <c:v>327.19185612263743</c:v>
                </c:pt>
                <c:pt idx="1123">
                  <c:v>326.45296745032977</c:v>
                </c:pt>
                <c:pt idx="1124">
                  <c:v>325.71407877802204</c:v>
                </c:pt>
                <c:pt idx="1125">
                  <c:v>325.6700993003297</c:v>
                </c:pt>
                <c:pt idx="1126">
                  <c:v>323.79562410516479</c:v>
                </c:pt>
                <c:pt idx="1127">
                  <c:v>321.14720285153845</c:v>
                </c:pt>
                <c:pt idx="1128">
                  <c:v>317.89251884197796</c:v>
                </c:pt>
                <c:pt idx="1129">
                  <c:v>314.80327165241755</c:v>
                </c:pt>
                <c:pt idx="1130">
                  <c:v>313.6976092918681</c:v>
                </c:pt>
                <c:pt idx="1131">
                  <c:v>312.5919469313186</c:v>
                </c:pt>
                <c:pt idx="1132">
                  <c:v>311.50152002120882</c:v>
                </c:pt>
                <c:pt idx="1133">
                  <c:v>310.36118165934056</c:v>
                </c:pt>
                <c:pt idx="1134">
                  <c:v>309.13550498098891</c:v>
                </c:pt>
                <c:pt idx="1135">
                  <c:v>307.89161815241749</c:v>
                </c:pt>
                <c:pt idx="1136">
                  <c:v>306.81463247142847</c:v>
                </c:pt>
                <c:pt idx="1137">
                  <c:v>305.7146930572527</c:v>
                </c:pt>
                <c:pt idx="1138">
                  <c:v>304.61475364307688</c:v>
                </c:pt>
                <c:pt idx="1139">
                  <c:v>303.53819104967027</c:v>
                </c:pt>
                <c:pt idx="1140">
                  <c:v>302.4081971840659</c:v>
                </c:pt>
                <c:pt idx="1141">
                  <c:v>301.33292573428565</c:v>
                </c:pt>
                <c:pt idx="1142">
                  <c:v>300.23611657109888</c:v>
                </c:pt>
                <c:pt idx="1143">
                  <c:v>299.18379227472525</c:v>
                </c:pt>
                <c:pt idx="1144">
                  <c:v>298.11682006956039</c:v>
                </c:pt>
                <c:pt idx="1145">
                  <c:v>297.04984786439559</c:v>
                </c:pt>
                <c:pt idx="1146">
                  <c:v>295.99797766978025</c:v>
                </c:pt>
                <c:pt idx="1147">
                  <c:v>294.92627533065934</c:v>
                </c:pt>
                <c:pt idx="1148">
                  <c:v>293.88958547923073</c:v>
                </c:pt>
                <c:pt idx="1149">
                  <c:v>292.83477335747256</c:v>
                </c:pt>
                <c:pt idx="1150">
                  <c:v>291.81650477549454</c:v>
                </c:pt>
                <c:pt idx="1151">
                  <c:v>290.7513090846154</c:v>
                </c:pt>
                <c:pt idx="1152">
                  <c:v>289.68611339373621</c:v>
                </c:pt>
                <c:pt idx="1153">
                  <c:v>288.64184984307684</c:v>
                </c:pt>
                <c:pt idx="1154">
                  <c:v>287.60155654978013</c:v>
                </c:pt>
                <c:pt idx="1155">
                  <c:v>286.6181432898901</c:v>
                </c:pt>
                <c:pt idx="1156">
                  <c:v>285.50046926142852</c:v>
                </c:pt>
                <c:pt idx="1157">
                  <c:v>284.71174331989005</c:v>
                </c:pt>
                <c:pt idx="1158">
                  <c:v>283.93362941450545</c:v>
                </c:pt>
                <c:pt idx="1159">
                  <c:v>283.15551550912085</c:v>
                </c:pt>
                <c:pt idx="1160">
                  <c:v>282.38083931692307</c:v>
                </c:pt>
                <c:pt idx="1161">
                  <c:v>281.6068145275824</c:v>
                </c:pt>
                <c:pt idx="1162">
                  <c:v>280.75690654692312</c:v>
                </c:pt>
                <c:pt idx="1163">
                  <c:v>280.09594684406591</c:v>
                </c:pt>
                <c:pt idx="1164">
                  <c:v>279.44719889560434</c:v>
                </c:pt>
                <c:pt idx="1165">
                  <c:v>279.43632535923075</c:v>
                </c:pt>
                <c:pt idx="1166">
                  <c:v>279.4254518228571</c:v>
                </c:pt>
                <c:pt idx="1167">
                  <c:v>279.43918218197791</c:v>
                </c:pt>
                <c:pt idx="1168">
                  <c:v>279.51582875560433</c:v>
                </c:pt>
                <c:pt idx="1169">
                  <c:v>279.58739518318669</c:v>
                </c:pt>
                <c:pt idx="1170">
                  <c:v>279.69084351285704</c:v>
                </c:pt>
                <c:pt idx="1171">
                  <c:v>279.85298930637344</c:v>
                </c:pt>
                <c:pt idx="1172">
                  <c:v>279.95896829659335</c:v>
                </c:pt>
                <c:pt idx="1173">
                  <c:v>280.06494728681309</c:v>
                </c:pt>
                <c:pt idx="1174">
                  <c:v>280.25273103362628</c:v>
                </c:pt>
                <c:pt idx="1175">
                  <c:v>280.44925755252746</c:v>
                </c:pt>
                <c:pt idx="1176">
                  <c:v>280.6806686816484</c:v>
                </c:pt>
                <c:pt idx="1177">
                  <c:v>281.08551277703299</c:v>
                </c:pt>
                <c:pt idx="1178">
                  <c:v>281.55777467241762</c:v>
                </c:pt>
                <c:pt idx="1179">
                  <c:v>281.99484431648358</c:v>
                </c:pt>
                <c:pt idx="1180">
                  <c:v>282.43191396054954</c:v>
                </c:pt>
                <c:pt idx="1181">
                  <c:v>282.86898360461549</c:v>
                </c:pt>
                <c:pt idx="1182">
                  <c:v>283.3046257048353</c:v>
                </c:pt>
                <c:pt idx="1183">
                  <c:v>283.78813614450559</c:v>
                </c:pt>
                <c:pt idx="1184">
                  <c:v>285.11662039219794</c:v>
                </c:pt>
                <c:pt idx="1185">
                  <c:v>286.4859743579122</c:v>
                </c:pt>
                <c:pt idx="1186">
                  <c:v>286.76923989230784</c:v>
                </c:pt>
                <c:pt idx="1187">
                  <c:v>287.05250542670336</c:v>
                </c:pt>
                <c:pt idx="1188">
                  <c:v>285.6615906823078</c:v>
                </c:pt>
                <c:pt idx="1189">
                  <c:v>286.39108655186817</c:v>
                </c:pt>
                <c:pt idx="1190">
                  <c:v>286.65845135571442</c:v>
                </c:pt>
                <c:pt idx="1191">
                  <c:v>286.9509601986814</c:v>
                </c:pt>
                <c:pt idx="1192">
                  <c:v>287.28171880483535</c:v>
                </c:pt>
                <c:pt idx="1193">
                  <c:v>287.66483879549463</c:v>
                </c:pt>
                <c:pt idx="1194">
                  <c:v>288.04795878615397</c:v>
                </c:pt>
                <c:pt idx="1195">
                  <c:v>288.46756717813196</c:v>
                </c:pt>
                <c:pt idx="1196">
                  <c:v>288.63220268340677</c:v>
                </c:pt>
                <c:pt idx="1197">
                  <c:v>289.03259704131875</c:v>
                </c:pt>
                <c:pt idx="1198">
                  <c:v>289.41380043329684</c:v>
                </c:pt>
                <c:pt idx="1199">
                  <c:v>289.92330711153858</c:v>
                </c:pt>
                <c:pt idx="1200">
                  <c:v>290.43281378978043</c:v>
                </c:pt>
                <c:pt idx="1201">
                  <c:v>290.9423204680221</c:v>
                </c:pt>
                <c:pt idx="1202">
                  <c:v>291.48310805263753</c:v>
                </c:pt>
                <c:pt idx="1203">
                  <c:v>292.0803391856046</c:v>
                </c:pt>
                <c:pt idx="1204">
                  <c:v>292.68984215670349</c:v>
                </c:pt>
                <c:pt idx="1205">
                  <c:v>293.36870791417601</c:v>
                </c:pt>
                <c:pt idx="1206">
                  <c:v>294.12218421417589</c:v>
                </c:pt>
                <c:pt idx="1207">
                  <c:v>294.74193392802204</c:v>
                </c:pt>
                <c:pt idx="1208">
                  <c:v>295.36168364186824</c:v>
                </c:pt>
                <c:pt idx="1209">
                  <c:v>296.00126234362648</c:v>
                </c:pt>
                <c:pt idx="1210">
                  <c:v>296.62641412769233</c:v>
                </c:pt>
                <c:pt idx="1211">
                  <c:v>297.27182116516491</c:v>
                </c:pt>
                <c:pt idx="1212">
                  <c:v>297.83678110890122</c:v>
                </c:pt>
                <c:pt idx="1213">
                  <c:v>298.48540170615394</c:v>
                </c:pt>
                <c:pt idx="1214">
                  <c:v>298.35478107758246</c:v>
                </c:pt>
                <c:pt idx="1215">
                  <c:v>298.22416044901109</c:v>
                </c:pt>
                <c:pt idx="1216">
                  <c:v>298.31234862923088</c:v>
                </c:pt>
                <c:pt idx="1217">
                  <c:v>300.68714704681327</c:v>
                </c:pt>
                <c:pt idx="1218">
                  <c:v>303.56605048879129</c:v>
                </c:pt>
                <c:pt idx="1219">
                  <c:v>306.39962845483529</c:v>
                </c:pt>
                <c:pt idx="1220">
                  <c:v>307.16140372230774</c:v>
                </c:pt>
                <c:pt idx="1221">
                  <c:v>307.82838534329682</c:v>
                </c:pt>
                <c:pt idx="1222">
                  <c:v>308.49536696428578</c:v>
                </c:pt>
                <c:pt idx="1223">
                  <c:v>309.23226497549462</c:v>
                </c:pt>
                <c:pt idx="1224">
                  <c:v>309.98045657000011</c:v>
                </c:pt>
                <c:pt idx="1225">
                  <c:v>310.7216250527473</c:v>
                </c:pt>
                <c:pt idx="1226">
                  <c:v>311.37619091065937</c:v>
                </c:pt>
                <c:pt idx="1227">
                  <c:v>312.08692643142865</c:v>
                </c:pt>
                <c:pt idx="1228">
                  <c:v>312.79766195219793</c:v>
                </c:pt>
                <c:pt idx="1229">
                  <c:v>313.50839747296715</c:v>
                </c:pt>
                <c:pt idx="1230">
                  <c:v>314.29880843208804</c:v>
                </c:pt>
                <c:pt idx="1231">
                  <c:v>315.08697691505506</c:v>
                </c:pt>
                <c:pt idx="1232">
                  <c:v>315.89995089923087</c:v>
                </c:pt>
                <c:pt idx="1233">
                  <c:v>316.68768219274739</c:v>
                </c:pt>
                <c:pt idx="1234">
                  <c:v>317.45536552582433</c:v>
                </c:pt>
                <c:pt idx="1235">
                  <c:v>318.17856479428588</c:v>
                </c:pt>
                <c:pt idx="1236">
                  <c:v>318.9017640627473</c:v>
                </c:pt>
                <c:pt idx="1237">
                  <c:v>319.68745754670334</c:v>
                </c:pt>
                <c:pt idx="1238">
                  <c:v>320.52433270428577</c:v>
                </c:pt>
                <c:pt idx="1239">
                  <c:v>321.36811780780215</c:v>
                </c:pt>
                <c:pt idx="1240">
                  <c:v>322.17204832582416</c:v>
                </c:pt>
                <c:pt idx="1241">
                  <c:v>323.02290595274729</c:v>
                </c:pt>
                <c:pt idx="1242">
                  <c:v>323.87376357967025</c:v>
                </c:pt>
                <c:pt idx="1243">
                  <c:v>324.72462120659327</c:v>
                </c:pt>
                <c:pt idx="1244">
                  <c:v>325.77583336285704</c:v>
                </c:pt>
                <c:pt idx="1245">
                  <c:v>327.46842665626366</c:v>
                </c:pt>
                <c:pt idx="1246">
                  <c:v>329.77730758208781</c:v>
                </c:pt>
                <c:pt idx="1247">
                  <c:v>328.79503079252737</c:v>
                </c:pt>
                <c:pt idx="1248">
                  <c:v>329.32915969329667</c:v>
                </c:pt>
                <c:pt idx="1249">
                  <c:v>329.7737159865934</c:v>
                </c:pt>
                <c:pt idx="1250">
                  <c:v>330.21827227989002</c:v>
                </c:pt>
                <c:pt idx="1251">
                  <c:v>330.67920412945051</c:v>
                </c:pt>
                <c:pt idx="1252">
                  <c:v>331.12858583846139</c:v>
                </c:pt>
                <c:pt idx="1253">
                  <c:v>331.35552391967025</c:v>
                </c:pt>
                <c:pt idx="1254">
                  <c:v>331.59595118999994</c:v>
                </c:pt>
                <c:pt idx="1255">
                  <c:v>331.30048903736258</c:v>
                </c:pt>
                <c:pt idx="1256">
                  <c:v>330.91925840626362</c:v>
                </c:pt>
                <c:pt idx="1257">
                  <c:v>330.53802777516472</c:v>
                </c:pt>
                <c:pt idx="1258">
                  <c:v>330.16716845659329</c:v>
                </c:pt>
                <c:pt idx="1259">
                  <c:v>329.83379603032961</c:v>
                </c:pt>
                <c:pt idx="1260">
                  <c:v>329.48152608131863</c:v>
                </c:pt>
                <c:pt idx="1261">
                  <c:v>329.08235543802192</c:v>
                </c:pt>
                <c:pt idx="1262">
                  <c:v>328.81291053527468</c:v>
                </c:pt>
                <c:pt idx="1263">
                  <c:v>328.48358279043953</c:v>
                </c:pt>
                <c:pt idx="1264">
                  <c:v>328.15425504560432</c:v>
                </c:pt>
                <c:pt idx="1265">
                  <c:v>327.86193449956039</c:v>
                </c:pt>
                <c:pt idx="1266">
                  <c:v>327.57100100758237</c:v>
                </c:pt>
                <c:pt idx="1267">
                  <c:v>327.2788116096703</c:v>
                </c:pt>
                <c:pt idx="1268">
                  <c:v>326.97224420758232</c:v>
                </c:pt>
                <c:pt idx="1269">
                  <c:v>326.67173230318667</c:v>
                </c:pt>
                <c:pt idx="1270">
                  <c:v>326.34489412648338</c:v>
                </c:pt>
                <c:pt idx="1271">
                  <c:v>326.01805594978009</c:v>
                </c:pt>
                <c:pt idx="1272">
                  <c:v>325.7043183537362</c:v>
                </c:pt>
                <c:pt idx="1273">
                  <c:v>325.44311739681314</c:v>
                </c:pt>
                <c:pt idx="1274">
                  <c:v>325.29884136318674</c:v>
                </c:pt>
                <c:pt idx="1275">
                  <c:v>325.26518234813176</c:v>
                </c:pt>
                <c:pt idx="1276">
                  <c:v>325.92324690461533</c:v>
                </c:pt>
                <c:pt idx="1277">
                  <c:v>325.61002311505496</c:v>
                </c:pt>
                <c:pt idx="1278">
                  <c:v>325.29679932549448</c:v>
                </c:pt>
                <c:pt idx="1279">
                  <c:v>322.95948417362632</c:v>
                </c:pt>
                <c:pt idx="1280">
                  <c:v>320.56240441021981</c:v>
                </c:pt>
                <c:pt idx="1281">
                  <c:v>318.23725187538457</c:v>
                </c:pt>
                <c:pt idx="1282">
                  <c:v>315.93288296659335</c:v>
                </c:pt>
                <c:pt idx="1283">
                  <c:v>315.3188599865934</c:v>
                </c:pt>
                <c:pt idx="1284">
                  <c:v>314.75660876659339</c:v>
                </c:pt>
                <c:pt idx="1285">
                  <c:v>314.19435754659338</c:v>
                </c:pt>
                <c:pt idx="1286">
                  <c:v>313.68640654296695</c:v>
                </c:pt>
                <c:pt idx="1287">
                  <c:v>313.08445842219771</c:v>
                </c:pt>
                <c:pt idx="1288">
                  <c:v>312.57705167043952</c:v>
                </c:pt>
                <c:pt idx="1289">
                  <c:v>312.04271165615387</c:v>
                </c:pt>
                <c:pt idx="1290">
                  <c:v>311.4282009612088</c:v>
                </c:pt>
                <c:pt idx="1291">
                  <c:v>310.75706089208785</c:v>
                </c:pt>
                <c:pt idx="1292">
                  <c:v>310.08592082296701</c:v>
                </c:pt>
                <c:pt idx="1293">
                  <c:v>309.41478075384612</c:v>
                </c:pt>
                <c:pt idx="1294">
                  <c:v>308.76288946989001</c:v>
                </c:pt>
                <c:pt idx="1295">
                  <c:v>308.10606575527459</c:v>
                </c:pt>
                <c:pt idx="1296">
                  <c:v>307.42127411032959</c:v>
                </c:pt>
                <c:pt idx="1297">
                  <c:v>306.83106130406588</c:v>
                </c:pt>
                <c:pt idx="1298">
                  <c:v>306.20596270692295</c:v>
                </c:pt>
                <c:pt idx="1299">
                  <c:v>305.58086410978012</c:v>
                </c:pt>
                <c:pt idx="1300">
                  <c:v>304.98085488758232</c:v>
                </c:pt>
                <c:pt idx="1301">
                  <c:v>304.40788104945045</c:v>
                </c:pt>
                <c:pt idx="1302">
                  <c:v>303.90862843186807</c:v>
                </c:pt>
                <c:pt idx="1303">
                  <c:v>303.4505693874724</c:v>
                </c:pt>
                <c:pt idx="1304">
                  <c:v>303.75385393890099</c:v>
                </c:pt>
                <c:pt idx="1305">
                  <c:v>303.77658854769214</c:v>
                </c:pt>
                <c:pt idx="1306">
                  <c:v>303.79932315648341</c:v>
                </c:pt>
                <c:pt idx="1307">
                  <c:v>302.3435445735164</c:v>
                </c:pt>
                <c:pt idx="1308">
                  <c:v>300.12194856373623</c:v>
                </c:pt>
                <c:pt idx="1309">
                  <c:v>299.46352872978019</c:v>
                </c:pt>
                <c:pt idx="1310">
                  <c:v>298.86680790197795</c:v>
                </c:pt>
                <c:pt idx="1311">
                  <c:v>298.38181486450543</c:v>
                </c:pt>
                <c:pt idx="1312">
                  <c:v>297.7963728690109</c:v>
                </c:pt>
                <c:pt idx="1313">
                  <c:v>297.21093087351647</c:v>
                </c:pt>
                <c:pt idx="1314">
                  <c:v>296.63839071956039</c:v>
                </c:pt>
                <c:pt idx="1315">
                  <c:v>296.08041657945057</c:v>
                </c:pt>
                <c:pt idx="1316">
                  <c:v>295.4243569869231</c:v>
                </c:pt>
                <c:pt idx="1317">
                  <c:v>294.84748486901111</c:v>
                </c:pt>
                <c:pt idx="1318">
                  <c:v>294.91129039230776</c:v>
                </c:pt>
                <c:pt idx="1319">
                  <c:v>294.86027791857151</c:v>
                </c:pt>
                <c:pt idx="1320">
                  <c:v>294.80926544483526</c:v>
                </c:pt>
                <c:pt idx="1321">
                  <c:v>294.77608481318686</c:v>
                </c:pt>
                <c:pt idx="1322">
                  <c:v>294.72708651362638</c:v>
                </c:pt>
                <c:pt idx="1323">
                  <c:v>294.69908761681324</c:v>
                </c:pt>
                <c:pt idx="1324">
                  <c:v>294.68955302164835</c:v>
                </c:pt>
                <c:pt idx="1325">
                  <c:v>294.68045258285719</c:v>
                </c:pt>
                <c:pt idx="1326">
                  <c:v>294.60319298186818</c:v>
                </c:pt>
                <c:pt idx="1327">
                  <c:v>294.52593338087922</c:v>
                </c:pt>
                <c:pt idx="1328">
                  <c:v>294.4228570490111</c:v>
                </c:pt>
                <c:pt idx="1329">
                  <c:v>294.3699822094506</c:v>
                </c:pt>
                <c:pt idx="1330">
                  <c:v>294.34933427230789</c:v>
                </c:pt>
                <c:pt idx="1331">
                  <c:v>294.33670956472542</c:v>
                </c:pt>
                <c:pt idx="1332">
                  <c:v>294.30817444109903</c:v>
                </c:pt>
                <c:pt idx="1333">
                  <c:v>294.2344194735166</c:v>
                </c:pt>
                <c:pt idx="1334">
                  <c:v>294.16066450593416</c:v>
                </c:pt>
                <c:pt idx="1335">
                  <c:v>294.26957490670338</c:v>
                </c:pt>
                <c:pt idx="1336">
                  <c:v>294.45656052582427</c:v>
                </c:pt>
                <c:pt idx="1337">
                  <c:v>295.47764311428585</c:v>
                </c:pt>
                <c:pt idx="1338">
                  <c:v>294.70549266604405</c:v>
                </c:pt>
                <c:pt idx="1339">
                  <c:v>293.24814678857149</c:v>
                </c:pt>
                <c:pt idx="1340">
                  <c:v>291.20118879527479</c:v>
                </c:pt>
                <c:pt idx="1341">
                  <c:v>289.15423080197803</c:v>
                </c:pt>
                <c:pt idx="1342">
                  <c:v>287.10727280868144</c:v>
                </c:pt>
                <c:pt idx="1343">
                  <c:v>285.02767485846158</c:v>
                </c:pt>
                <c:pt idx="1344">
                  <c:v>285.18365453252756</c:v>
                </c:pt>
                <c:pt idx="1345">
                  <c:v>285.20527611285723</c:v>
                </c:pt>
                <c:pt idx="1346">
                  <c:v>285.45493795835182</c:v>
                </c:pt>
                <c:pt idx="1347">
                  <c:v>285.65339353692315</c:v>
                </c:pt>
                <c:pt idx="1348">
                  <c:v>285.85184911549459</c:v>
                </c:pt>
                <c:pt idx="1349">
                  <c:v>286.05644424835174</c:v>
                </c:pt>
                <c:pt idx="1350">
                  <c:v>286.30263388175831</c:v>
                </c:pt>
                <c:pt idx="1351">
                  <c:v>286.58468618813191</c:v>
                </c:pt>
                <c:pt idx="1352">
                  <c:v>286.76037695868138</c:v>
                </c:pt>
                <c:pt idx="1353">
                  <c:v>287.0551350898902</c:v>
                </c:pt>
                <c:pt idx="1354">
                  <c:v>287.30077526219787</c:v>
                </c:pt>
                <c:pt idx="1355">
                  <c:v>287.54641543450555</c:v>
                </c:pt>
                <c:pt idx="1356">
                  <c:v>287.80083884582427</c:v>
                </c:pt>
                <c:pt idx="1357">
                  <c:v>288.06828624032971</c:v>
                </c:pt>
                <c:pt idx="1358">
                  <c:v>288.31716420340666</c:v>
                </c:pt>
                <c:pt idx="1359">
                  <c:v>288.54539739076927</c:v>
                </c:pt>
                <c:pt idx="1360">
                  <c:v>288.78699344725277</c:v>
                </c:pt>
                <c:pt idx="1361">
                  <c:v>288.94285554307697</c:v>
                </c:pt>
                <c:pt idx="1362">
                  <c:v>289.09871763890112</c:v>
                </c:pt>
                <c:pt idx="1363">
                  <c:v>289.28615396208801</c:v>
                </c:pt>
                <c:pt idx="1364">
                  <c:v>289.49115859527478</c:v>
                </c:pt>
                <c:pt idx="1365">
                  <c:v>289.76125340219784</c:v>
                </c:pt>
                <c:pt idx="1366">
                  <c:v>290.21849055461547</c:v>
                </c:pt>
                <c:pt idx="1367">
                  <c:v>291.45687660208796</c:v>
                </c:pt>
                <c:pt idx="1368">
                  <c:v>291.53936066043963</c:v>
                </c:pt>
                <c:pt idx="1369">
                  <c:v>291.62184471879129</c:v>
                </c:pt>
                <c:pt idx="1370">
                  <c:v>292.29905431021984</c:v>
                </c:pt>
                <c:pt idx="1371">
                  <c:v>294.65617971857148</c:v>
                </c:pt>
                <c:pt idx="1372">
                  <c:v>297.05752611351653</c:v>
                </c:pt>
                <c:pt idx="1373">
                  <c:v>297.59794390032971</c:v>
                </c:pt>
                <c:pt idx="1374">
                  <c:v>298.08476064483511</c:v>
                </c:pt>
                <c:pt idx="1375">
                  <c:v>298.54633429648351</c:v>
                </c:pt>
                <c:pt idx="1376">
                  <c:v>299.00790794813184</c:v>
                </c:pt>
                <c:pt idx="1377">
                  <c:v>299.49529611109887</c:v>
                </c:pt>
                <c:pt idx="1378">
                  <c:v>300.05640446175823</c:v>
                </c:pt>
                <c:pt idx="1379">
                  <c:v>300.67790580494511</c:v>
                </c:pt>
                <c:pt idx="1380">
                  <c:v>301.41813497406599</c:v>
                </c:pt>
                <c:pt idx="1381">
                  <c:v>302.14340891395614</c:v>
                </c:pt>
                <c:pt idx="1382">
                  <c:v>302.80447284890118</c:v>
                </c:pt>
                <c:pt idx="1383">
                  <c:v>303.46553678384623</c:v>
                </c:pt>
                <c:pt idx="1384">
                  <c:v>304.14320731120887</c:v>
                </c:pt>
                <c:pt idx="1385">
                  <c:v>304.87338149835176</c:v>
                </c:pt>
                <c:pt idx="1386">
                  <c:v>305.56884821285729</c:v>
                </c:pt>
                <c:pt idx="1387">
                  <c:v>306.28365746604408</c:v>
                </c:pt>
                <c:pt idx="1388">
                  <c:v>306.98244399549463</c:v>
                </c:pt>
                <c:pt idx="1389">
                  <c:v>307.64428881461544</c:v>
                </c:pt>
                <c:pt idx="1390">
                  <c:v>308.30613363373629</c:v>
                </c:pt>
                <c:pt idx="1391">
                  <c:v>308.97533483571431</c:v>
                </c:pt>
                <c:pt idx="1392">
                  <c:v>309.59389528241758</c:v>
                </c:pt>
                <c:pt idx="1393">
                  <c:v>310.23736708648352</c:v>
                </c:pt>
                <c:pt idx="1394">
                  <c:v>310.8214134484615</c:v>
                </c:pt>
                <c:pt idx="1395">
                  <c:v>311.64307453406599</c:v>
                </c:pt>
                <c:pt idx="1396">
                  <c:v>312.29618947582418</c:v>
                </c:pt>
                <c:pt idx="1397">
                  <c:v>312.94930441758243</c:v>
                </c:pt>
                <c:pt idx="1398">
                  <c:v>314.49575177516482</c:v>
                </c:pt>
                <c:pt idx="1399">
                  <c:v>314.27975476274725</c:v>
                </c:pt>
                <c:pt idx="1400">
                  <c:v>313.282490625055</c:v>
                </c:pt>
                <c:pt idx="1401">
                  <c:v>313.80233545054944</c:v>
                </c:pt>
                <c:pt idx="1402">
                  <c:v>314.39339005296711</c:v>
                </c:pt>
                <c:pt idx="1403">
                  <c:v>314.95170709461541</c:v>
                </c:pt>
                <c:pt idx="1404">
                  <c:v>315.51002413626384</c:v>
                </c:pt>
                <c:pt idx="1405">
                  <c:v>316.09920139043965</c:v>
                </c:pt>
                <c:pt idx="1406">
                  <c:v>316.59700906681331</c:v>
                </c:pt>
                <c:pt idx="1407">
                  <c:v>316.94903534153855</c:v>
                </c:pt>
                <c:pt idx="1408">
                  <c:v>316.73236278153848</c:v>
                </c:pt>
                <c:pt idx="1409">
                  <c:v>316.60171418846164</c:v>
                </c:pt>
                <c:pt idx="1410">
                  <c:v>316.408846374066</c:v>
                </c:pt>
                <c:pt idx="1411">
                  <c:v>316.21597855967036</c:v>
                </c:pt>
                <c:pt idx="1412">
                  <c:v>316.05327198186814</c:v>
                </c:pt>
                <c:pt idx="1413">
                  <c:v>315.8368173703297</c:v>
                </c:pt>
                <c:pt idx="1414">
                  <c:v>315.69557455736265</c:v>
                </c:pt>
                <c:pt idx="1415">
                  <c:v>315.56847740000001</c:v>
                </c:pt>
                <c:pt idx="1416">
                  <c:v>315.48777276263735</c:v>
                </c:pt>
                <c:pt idx="1417">
                  <c:v>315.35265085362636</c:v>
                </c:pt>
                <c:pt idx="1418">
                  <c:v>315.21752894461537</c:v>
                </c:pt>
                <c:pt idx="1419">
                  <c:v>315.07782760824176</c:v>
                </c:pt>
                <c:pt idx="1420">
                  <c:v>314.91686333417584</c:v>
                </c:pt>
                <c:pt idx="1421">
                  <c:v>314.74264375263738</c:v>
                </c:pt>
                <c:pt idx="1422">
                  <c:v>314.55043657714288</c:v>
                </c:pt>
                <c:pt idx="1423">
                  <c:v>314.37383487186816</c:v>
                </c:pt>
                <c:pt idx="1424">
                  <c:v>314.14599594538458</c:v>
                </c:pt>
                <c:pt idx="1425">
                  <c:v>313.91815701890101</c:v>
                </c:pt>
                <c:pt idx="1426">
                  <c:v>313.71809903351635</c:v>
                </c:pt>
                <c:pt idx="1427">
                  <c:v>313.57028675703293</c:v>
                </c:pt>
                <c:pt idx="1428">
                  <c:v>313.62490207901089</c:v>
                </c:pt>
                <c:pt idx="1429">
                  <c:v>313.29239616120873</c:v>
                </c:pt>
                <c:pt idx="1430">
                  <c:v>313.51556347296696</c:v>
                </c:pt>
                <c:pt idx="1431">
                  <c:v>315.30892910769228</c:v>
                </c:pt>
                <c:pt idx="1432">
                  <c:v>317.1022947424176</c:v>
                </c:pt>
                <c:pt idx="1433">
                  <c:v>318.92278904010988</c:v>
                </c:pt>
                <c:pt idx="1434">
                  <c:v>318.51901198021983</c:v>
                </c:pt>
                <c:pt idx="1435">
                  <c:v>318.2000988368132</c:v>
                </c:pt>
                <c:pt idx="1436">
                  <c:v>317.69926530241759</c:v>
                </c:pt>
                <c:pt idx="1437">
                  <c:v>317.35373214186814</c:v>
                </c:pt>
                <c:pt idx="1438">
                  <c:v>316.93845364791207</c:v>
                </c:pt>
                <c:pt idx="1439">
                  <c:v>316.52317515395606</c:v>
                </c:pt>
                <c:pt idx="1440">
                  <c:v>316.11319917120875</c:v>
                </c:pt>
                <c:pt idx="1441">
                  <c:v>315.69709428571434</c:v>
                </c:pt>
                <c:pt idx="1442">
                  <c:v>315.3714287410989</c:v>
                </c:pt>
                <c:pt idx="1443">
                  <c:v>314.93071921527468</c:v>
                </c:pt>
                <c:pt idx="1444">
                  <c:v>314.49339482329663</c:v>
                </c:pt>
                <c:pt idx="1445">
                  <c:v>313.97340398296694</c:v>
                </c:pt>
                <c:pt idx="1446">
                  <c:v>313.45341314263732</c:v>
                </c:pt>
                <c:pt idx="1447">
                  <c:v>312.95449380538457</c:v>
                </c:pt>
                <c:pt idx="1448">
                  <c:v>312.48956876450546</c:v>
                </c:pt>
                <c:pt idx="1449">
                  <c:v>312.03169305065933</c:v>
                </c:pt>
                <c:pt idx="1450">
                  <c:v>311.49172083285714</c:v>
                </c:pt>
                <c:pt idx="1451">
                  <c:v>311.00643553472526</c:v>
                </c:pt>
                <c:pt idx="1452">
                  <c:v>310.44368572714285</c:v>
                </c:pt>
                <c:pt idx="1453">
                  <c:v>309.88093591956044</c:v>
                </c:pt>
                <c:pt idx="1454">
                  <c:v>309.34127253560445</c:v>
                </c:pt>
                <c:pt idx="1455">
                  <c:v>308.83074949208793</c:v>
                </c:pt>
                <c:pt idx="1456">
                  <c:v>308.42587408142862</c:v>
                </c:pt>
                <c:pt idx="1457">
                  <c:v>308.11711818307703</c:v>
                </c:pt>
                <c:pt idx="1458">
                  <c:v>307.99523165637373</c:v>
                </c:pt>
                <c:pt idx="1459">
                  <c:v>307.49973588263742</c:v>
                </c:pt>
                <c:pt idx="1460">
                  <c:v>307.00426536000003</c:v>
                </c:pt>
                <c:pt idx="1461">
                  <c:v>304.83521352604396</c:v>
                </c:pt>
                <c:pt idx="1462">
                  <c:v>302.61138856692315</c:v>
                </c:pt>
                <c:pt idx="1463">
                  <c:v>299.83376148208799</c:v>
                </c:pt>
                <c:pt idx="1464">
                  <c:v>299.22994972549458</c:v>
                </c:pt>
                <c:pt idx="1465">
                  <c:v>298.61188321098911</c:v>
                </c:pt>
                <c:pt idx="1466">
                  <c:v>297.79029285197817</c:v>
                </c:pt>
                <c:pt idx="1467">
                  <c:v>296.96870249296717</c:v>
                </c:pt>
                <c:pt idx="1468">
                  <c:v>296.06353142604405</c:v>
                </c:pt>
                <c:pt idx="1469">
                  <c:v>295.09255156978031</c:v>
                </c:pt>
                <c:pt idx="1470">
                  <c:v>294.25718345307706</c:v>
                </c:pt>
                <c:pt idx="1471">
                  <c:v>293.42190223967043</c:v>
                </c:pt>
                <c:pt idx="1472">
                  <c:v>292.58607829802207</c:v>
                </c:pt>
                <c:pt idx="1473">
                  <c:v>291.63727639692326</c:v>
                </c:pt>
                <c:pt idx="1474">
                  <c:v>290.68847449582432</c:v>
                </c:pt>
                <c:pt idx="1475">
                  <c:v>289.71086513923086</c:v>
                </c:pt>
                <c:pt idx="1476">
                  <c:v>288.76886341153852</c:v>
                </c:pt>
                <c:pt idx="1477">
                  <c:v>287.80041046538474</c:v>
                </c:pt>
                <c:pt idx="1478">
                  <c:v>286.83825848384629</c:v>
                </c:pt>
                <c:pt idx="1479">
                  <c:v>285.85400044824189</c:v>
                </c:pt>
                <c:pt idx="1480">
                  <c:v>284.61953115219791</c:v>
                </c:pt>
                <c:pt idx="1481">
                  <c:v>283.38506185615387</c:v>
                </c:pt>
                <c:pt idx="1482">
                  <c:v>282.22775918626377</c:v>
                </c:pt>
                <c:pt idx="1483">
                  <c:v>281.08187706593412</c:v>
                </c:pt>
                <c:pt idx="1484">
                  <c:v>279.99610073274727</c:v>
                </c:pt>
                <c:pt idx="1485">
                  <c:v>278.91218745186819</c:v>
                </c:pt>
                <c:pt idx="1486">
                  <c:v>277.94902992747262</c:v>
                </c:pt>
                <c:pt idx="1487">
                  <c:v>276.92443202989011</c:v>
                </c:pt>
                <c:pt idx="1488">
                  <c:v>275.89983413230772</c:v>
                </c:pt>
                <c:pt idx="1489">
                  <c:v>275.10758960879116</c:v>
                </c:pt>
                <c:pt idx="1490">
                  <c:v>274.99818708824171</c:v>
                </c:pt>
                <c:pt idx="1491">
                  <c:v>273.0974483924175</c:v>
                </c:pt>
                <c:pt idx="1492">
                  <c:v>270.41047823890102</c:v>
                </c:pt>
                <c:pt idx="1493">
                  <c:v>269.34006164967025</c:v>
                </c:pt>
                <c:pt idx="1494">
                  <c:v>268.14940483142846</c:v>
                </c:pt>
                <c:pt idx="1495">
                  <c:v>266.95874801318672</c:v>
                </c:pt>
                <c:pt idx="1496">
                  <c:v>265.86737290791194</c:v>
                </c:pt>
                <c:pt idx="1497">
                  <c:v>264.798020253846</c:v>
                </c:pt>
                <c:pt idx="1498">
                  <c:v>263.58885289142842</c:v>
                </c:pt>
                <c:pt idx="1499">
                  <c:v>262.52370357670316</c:v>
                </c:pt>
                <c:pt idx="1500">
                  <c:v>261.58060375714274</c:v>
                </c:pt>
                <c:pt idx="1501">
                  <c:v>260.59504761296694</c:v>
                </c:pt>
                <c:pt idx="1502">
                  <c:v>259.60949146879102</c:v>
                </c:pt>
                <c:pt idx="1503">
                  <c:v>258.69471920384598</c:v>
                </c:pt>
                <c:pt idx="1504">
                  <c:v>257.71664247615371</c:v>
                </c:pt>
                <c:pt idx="1505">
                  <c:v>256.71106082417572</c:v>
                </c:pt>
                <c:pt idx="1506">
                  <c:v>255.69104618769219</c:v>
                </c:pt>
                <c:pt idx="1507">
                  <c:v>254.70377351923068</c:v>
                </c:pt>
                <c:pt idx="1508">
                  <c:v>253.64706304076915</c:v>
                </c:pt>
                <c:pt idx="1509">
                  <c:v>252.59035256230771</c:v>
                </c:pt>
                <c:pt idx="1510">
                  <c:v>251.58301807120884</c:v>
                </c:pt>
                <c:pt idx="1511">
                  <c:v>250.55312478021983</c:v>
                </c:pt>
                <c:pt idx="1512">
                  <c:v>249.49770775439561</c:v>
                </c:pt>
                <c:pt idx="1513">
                  <c:v>248.40896161692311</c:v>
                </c:pt>
                <c:pt idx="1514">
                  <c:v>247.36185754725278</c:v>
                </c:pt>
                <c:pt idx="1515">
                  <c:v>246.26037284307694</c:v>
                </c:pt>
                <c:pt idx="1516">
                  <c:v>245.15888813890115</c:v>
                </c:pt>
                <c:pt idx="1517">
                  <c:v>244.1296532414286</c:v>
                </c:pt>
                <c:pt idx="1518">
                  <c:v>243.11885109516487</c:v>
                </c:pt>
                <c:pt idx="1519">
                  <c:v>243.06225173780223</c:v>
                </c:pt>
                <c:pt idx="1520">
                  <c:v>242.20266304076929</c:v>
                </c:pt>
                <c:pt idx="1521">
                  <c:v>239.03621905098908</c:v>
                </c:pt>
                <c:pt idx="1522">
                  <c:v>238.22832042417588</c:v>
                </c:pt>
                <c:pt idx="1523">
                  <c:v>240.11226803637373</c:v>
                </c:pt>
                <c:pt idx="1524">
                  <c:v>236.63308363384624</c:v>
                </c:pt>
                <c:pt idx="1525">
                  <c:v>235.78407074186819</c:v>
                </c:pt>
                <c:pt idx="1526">
                  <c:v>234.99318738153849</c:v>
                </c:pt>
                <c:pt idx="1527">
                  <c:v>234.29687768593413</c:v>
                </c:pt>
                <c:pt idx="1528">
                  <c:v>233.65558537318688</c:v>
                </c:pt>
                <c:pt idx="1529">
                  <c:v>233.64267336263737</c:v>
                </c:pt>
                <c:pt idx="1530">
                  <c:v>233.62976135208791</c:v>
                </c:pt>
                <c:pt idx="1531">
                  <c:v>233.62809863527471</c:v>
                </c:pt>
                <c:pt idx="1532">
                  <c:v>233.56166703362641</c:v>
                </c:pt>
                <c:pt idx="1533">
                  <c:v>233.51621517417584</c:v>
                </c:pt>
                <c:pt idx="1534">
                  <c:v>233.47393033032972</c:v>
                </c:pt>
                <c:pt idx="1535">
                  <c:v>233.50731496417589</c:v>
                </c:pt>
                <c:pt idx="1536">
                  <c:v>233.47950054043963</c:v>
                </c:pt>
                <c:pt idx="1537">
                  <c:v>233.45168611670334</c:v>
                </c:pt>
                <c:pt idx="1538">
                  <c:v>233.44792123065938</c:v>
                </c:pt>
                <c:pt idx="1539">
                  <c:v>233.4293450703297</c:v>
                </c:pt>
                <c:pt idx="1540">
                  <c:v>233.46011894615384</c:v>
                </c:pt>
                <c:pt idx="1541">
                  <c:v>233.48079181373626</c:v>
                </c:pt>
                <c:pt idx="1542">
                  <c:v>233.56660492450547</c:v>
                </c:pt>
                <c:pt idx="1543">
                  <c:v>233.57434549725278</c:v>
                </c:pt>
                <c:pt idx="1544">
                  <c:v>233.58208607000003</c:v>
                </c:pt>
                <c:pt idx="1545">
                  <c:v>233.58982664274731</c:v>
                </c:pt>
                <c:pt idx="1546">
                  <c:v>233.53116919131878</c:v>
                </c:pt>
                <c:pt idx="1547">
                  <c:v>232.54659279912093</c:v>
                </c:pt>
                <c:pt idx="1548">
                  <c:v>232.11805779582417</c:v>
                </c:pt>
                <c:pt idx="1549">
                  <c:v>232.06313203956043</c:v>
                </c:pt>
                <c:pt idx="1550">
                  <c:v>232.00818103219771</c:v>
                </c:pt>
                <c:pt idx="1551">
                  <c:v>231.91557405725271</c:v>
                </c:pt>
                <c:pt idx="1552">
                  <c:v>231.82296708230763</c:v>
                </c:pt>
                <c:pt idx="1553">
                  <c:v>232.40238352791198</c:v>
                </c:pt>
                <c:pt idx="1554">
                  <c:v>230.20642331527458</c:v>
                </c:pt>
                <c:pt idx="1555">
                  <c:v>228.01881273032959</c:v>
                </c:pt>
                <c:pt idx="1556">
                  <c:v>226.02850550538452</c:v>
                </c:pt>
                <c:pt idx="1557">
                  <c:v>226.1674428550549</c:v>
                </c:pt>
                <c:pt idx="1558">
                  <c:v>226.30638020472523</c:v>
                </c:pt>
                <c:pt idx="1559">
                  <c:v>226.47766661373626</c:v>
                </c:pt>
                <c:pt idx="1560">
                  <c:v>226.55205784087909</c:v>
                </c:pt>
                <c:pt idx="1561">
                  <c:v>226.68878962813184</c:v>
                </c:pt>
                <c:pt idx="1562">
                  <c:v>226.92122834923069</c:v>
                </c:pt>
                <c:pt idx="1563">
                  <c:v>227.25112118560429</c:v>
                </c:pt>
                <c:pt idx="1564">
                  <c:v>227.51715631043942</c:v>
                </c:pt>
                <c:pt idx="1565">
                  <c:v>227.78319143527455</c:v>
                </c:pt>
                <c:pt idx="1566">
                  <c:v>228.09831001164824</c:v>
                </c:pt>
                <c:pt idx="1567">
                  <c:v>228.60933942868121</c:v>
                </c:pt>
                <c:pt idx="1568">
                  <c:v>229.11924652219776</c:v>
                </c:pt>
                <c:pt idx="1569">
                  <c:v>229.63670896516481</c:v>
                </c:pt>
                <c:pt idx="1570">
                  <c:v>230.35989215835173</c:v>
                </c:pt>
                <c:pt idx="1571">
                  <c:v>230.96554174560441</c:v>
                </c:pt>
                <c:pt idx="1572">
                  <c:v>231.57119133285715</c:v>
                </c:pt>
                <c:pt idx="1573">
                  <c:v>232.18498596692308</c:v>
                </c:pt>
                <c:pt idx="1574">
                  <c:v>232.77997350142857</c:v>
                </c:pt>
                <c:pt idx="1575">
                  <c:v>233.39026667956051</c:v>
                </c:pt>
                <c:pt idx="1576">
                  <c:v>233.94000419439564</c:v>
                </c:pt>
                <c:pt idx="1577">
                  <c:v>234.29384562252747</c:v>
                </c:pt>
                <c:pt idx="1578">
                  <c:v>234.64768705065939</c:v>
                </c:pt>
                <c:pt idx="1579">
                  <c:v>235.00152847879122</c:v>
                </c:pt>
                <c:pt idx="1580">
                  <c:v>235.48031389263735</c:v>
                </c:pt>
                <c:pt idx="1581">
                  <c:v>235.54719566241761</c:v>
                </c:pt>
                <c:pt idx="1582">
                  <c:v>237.96228143098901</c:v>
                </c:pt>
                <c:pt idx="1583">
                  <c:v>238.68909223516488</c:v>
                </c:pt>
                <c:pt idx="1584">
                  <c:v>239.53927279285722</c:v>
                </c:pt>
                <c:pt idx="1585">
                  <c:v>240.2691816127473</c:v>
                </c:pt>
                <c:pt idx="1586">
                  <c:v>240.99909043263742</c:v>
                </c:pt>
                <c:pt idx="1587">
                  <c:v>241.74035479868135</c:v>
                </c:pt>
                <c:pt idx="1588">
                  <c:v>242.54611813879123</c:v>
                </c:pt>
                <c:pt idx="1589">
                  <c:v>243.15071605318684</c:v>
                </c:pt>
                <c:pt idx="1590">
                  <c:v>243.76438581109892</c:v>
                </c:pt>
                <c:pt idx="1591">
                  <c:v>244.42051189362633</c:v>
                </c:pt>
                <c:pt idx="1592">
                  <c:v>245.07663797615379</c:v>
                </c:pt>
                <c:pt idx="1593">
                  <c:v>245.73276405868125</c:v>
                </c:pt>
                <c:pt idx="1594">
                  <c:v>246.39321437296692</c:v>
                </c:pt>
                <c:pt idx="1595">
                  <c:v>247.07616783945045</c:v>
                </c:pt>
                <c:pt idx="1596">
                  <c:v>247.76903458978012</c:v>
                </c:pt>
                <c:pt idx="1597">
                  <c:v>248.46685521560428</c:v>
                </c:pt>
                <c:pt idx="1598">
                  <c:v>249.19168261384604</c:v>
                </c:pt>
                <c:pt idx="1599">
                  <c:v>249.83785973802188</c:v>
                </c:pt>
                <c:pt idx="1600">
                  <c:v>250.48403686219768</c:v>
                </c:pt>
                <c:pt idx="1601">
                  <c:v>251.15800486417575</c:v>
                </c:pt>
                <c:pt idx="1602">
                  <c:v>251.89139461098893</c:v>
                </c:pt>
                <c:pt idx="1603">
                  <c:v>252.64753005483507</c:v>
                </c:pt>
                <c:pt idx="1604">
                  <c:v>253.32203309615377</c:v>
                </c:pt>
                <c:pt idx="1605">
                  <c:v>254.01804345703295</c:v>
                </c:pt>
                <c:pt idx="1606">
                  <c:v>254.6840298061538</c:v>
                </c:pt>
                <c:pt idx="1607">
                  <c:v>255.35001615527469</c:v>
                </c:pt>
                <c:pt idx="1608">
                  <c:v>256.06135746494505</c:v>
                </c:pt>
                <c:pt idx="1609">
                  <c:v>256.93708048835163</c:v>
                </c:pt>
                <c:pt idx="1610">
                  <c:v>258.47143635846152</c:v>
                </c:pt>
                <c:pt idx="1611">
                  <c:v>260.58302490747246</c:v>
                </c:pt>
                <c:pt idx="1612">
                  <c:v>256.68438920461529</c:v>
                </c:pt>
                <c:pt idx="1613">
                  <c:v>259.73850201428564</c:v>
                </c:pt>
                <c:pt idx="1614">
                  <c:v>260.100768584945</c:v>
                </c:pt>
                <c:pt idx="1615">
                  <c:v>260.47221907219773</c:v>
                </c:pt>
                <c:pt idx="1616">
                  <c:v>260.79512693725269</c:v>
                </c:pt>
                <c:pt idx="1617">
                  <c:v>260.91937779989007</c:v>
                </c:pt>
                <c:pt idx="1618">
                  <c:v>261.00799872076925</c:v>
                </c:pt>
                <c:pt idx="1619">
                  <c:v>260.45067033351654</c:v>
                </c:pt>
                <c:pt idx="1620">
                  <c:v>259.95106733879123</c:v>
                </c:pt>
                <c:pt idx="1621">
                  <c:v>259.45146434406598</c:v>
                </c:pt>
                <c:pt idx="1622">
                  <c:v>258.95899349186811</c:v>
                </c:pt>
                <c:pt idx="1623">
                  <c:v>258.48889085978027</c:v>
                </c:pt>
                <c:pt idx="1624">
                  <c:v>258.09273558032965</c:v>
                </c:pt>
                <c:pt idx="1625">
                  <c:v>257.64935979670332</c:v>
                </c:pt>
                <c:pt idx="1626">
                  <c:v>257.24961216615384</c:v>
                </c:pt>
                <c:pt idx="1627">
                  <c:v>256.76259502945055</c:v>
                </c:pt>
                <c:pt idx="1628">
                  <c:v>256.27557789274738</c:v>
                </c:pt>
                <c:pt idx="1629">
                  <c:v>255.84610423263749</c:v>
                </c:pt>
                <c:pt idx="1630">
                  <c:v>255.4128333486814</c:v>
                </c:pt>
                <c:pt idx="1631">
                  <c:v>255.0096672739561</c:v>
                </c:pt>
                <c:pt idx="1632">
                  <c:v>254.58479398538466</c:v>
                </c:pt>
                <c:pt idx="1633">
                  <c:v>254.17598625021981</c:v>
                </c:pt>
                <c:pt idx="1634">
                  <c:v>253.73703366824179</c:v>
                </c:pt>
                <c:pt idx="1635">
                  <c:v>253.29808108626375</c:v>
                </c:pt>
                <c:pt idx="1636">
                  <c:v>252.92552652846157</c:v>
                </c:pt>
                <c:pt idx="1637">
                  <c:v>253.56649736769236</c:v>
                </c:pt>
                <c:pt idx="1638">
                  <c:v>254.58415300329673</c:v>
                </c:pt>
                <c:pt idx="1639">
                  <c:v>255.46242429857148</c:v>
                </c:pt>
                <c:pt idx="1640">
                  <c:v>256.10601005076927</c:v>
                </c:pt>
                <c:pt idx="1641">
                  <c:v>255.6805809294506</c:v>
                </c:pt>
                <c:pt idx="1642">
                  <c:v>255.2551518081319</c:v>
                </c:pt>
                <c:pt idx="1643">
                  <c:v>254.82972268681323</c:v>
                </c:pt>
                <c:pt idx="1644">
                  <c:v>254.39181070087918</c:v>
                </c:pt>
                <c:pt idx="1645">
                  <c:v>255.66156546747254</c:v>
                </c:pt>
                <c:pt idx="1646">
                  <c:v>256.94875662296704</c:v>
                </c:pt>
                <c:pt idx="1647">
                  <c:v>256.09074187186809</c:v>
                </c:pt>
                <c:pt idx="1648">
                  <c:v>255.20268486219774</c:v>
                </c:pt>
                <c:pt idx="1649">
                  <c:v>254.31462785252745</c:v>
                </c:pt>
                <c:pt idx="1650">
                  <c:v>253.34929713989007</c:v>
                </c:pt>
                <c:pt idx="1651">
                  <c:v>252.51114098967031</c:v>
                </c:pt>
                <c:pt idx="1652">
                  <c:v>251.60660943307687</c:v>
                </c:pt>
                <c:pt idx="1653">
                  <c:v>250.68197400285706</c:v>
                </c:pt>
                <c:pt idx="1654">
                  <c:v>249.78838918615378</c:v>
                </c:pt>
                <c:pt idx="1655">
                  <c:v>248.81540514241752</c:v>
                </c:pt>
                <c:pt idx="1656">
                  <c:v>247.84242109868129</c:v>
                </c:pt>
                <c:pt idx="1657">
                  <c:v>246.71978264153842</c:v>
                </c:pt>
                <c:pt idx="1658">
                  <c:v>245.67346000604394</c:v>
                </c:pt>
                <c:pt idx="1659">
                  <c:v>244.61971307032965</c:v>
                </c:pt>
                <c:pt idx="1660">
                  <c:v>243.5649867761538</c:v>
                </c:pt>
                <c:pt idx="1661">
                  <c:v>242.61181840263728</c:v>
                </c:pt>
                <c:pt idx="1662">
                  <c:v>241.62946380098893</c:v>
                </c:pt>
                <c:pt idx="1663">
                  <c:v>240.64710919934052</c:v>
                </c:pt>
                <c:pt idx="1664">
                  <c:v>239.7007789821977</c:v>
                </c:pt>
                <c:pt idx="1665">
                  <c:v>238.75936470043942</c:v>
                </c:pt>
                <c:pt idx="1666">
                  <c:v>237.91417660274709</c:v>
                </c:pt>
                <c:pt idx="1667">
                  <c:v>237.268623843846</c:v>
                </c:pt>
                <c:pt idx="1668">
                  <c:v>236.60502524571416</c:v>
                </c:pt>
                <c:pt idx="1669">
                  <c:v>235.78561621604385</c:v>
                </c:pt>
                <c:pt idx="1670">
                  <c:v>234.96620718637351</c:v>
                </c:pt>
                <c:pt idx="1671">
                  <c:v>234.81599486901086</c:v>
                </c:pt>
                <c:pt idx="1672">
                  <c:v>232.84753636406586</c:v>
                </c:pt>
                <c:pt idx="1673">
                  <c:v>230.18494789879117</c:v>
                </c:pt>
                <c:pt idx="1674">
                  <c:v>226.87602569010986</c:v>
                </c:pt>
                <c:pt idx="1675">
                  <c:v>225.81474775736262</c:v>
                </c:pt>
                <c:pt idx="1676">
                  <c:v>224.68280773538461</c:v>
                </c:pt>
                <c:pt idx="1677">
                  <c:v>223.5508677134066</c:v>
                </c:pt>
                <c:pt idx="1678">
                  <c:v>222.42226461923073</c:v>
                </c:pt>
                <c:pt idx="1679">
                  <c:v>221.2955691581318</c:v>
                </c:pt>
                <c:pt idx="1680">
                  <c:v>220.07242055879118</c:v>
                </c:pt>
                <c:pt idx="1681">
                  <c:v>219.01329362384607</c:v>
                </c:pt>
                <c:pt idx="1682">
                  <c:v>217.91514923912086</c:v>
                </c:pt>
                <c:pt idx="1683">
                  <c:v>216.79308644890111</c:v>
                </c:pt>
                <c:pt idx="1684">
                  <c:v>215.67102365868135</c:v>
                </c:pt>
                <c:pt idx="1685">
                  <c:v>214.58386689318678</c:v>
                </c:pt>
                <c:pt idx="1686">
                  <c:v>213.48531031670328</c:v>
                </c:pt>
                <c:pt idx="1687">
                  <c:v>212.3424887837362</c:v>
                </c:pt>
                <c:pt idx="1688">
                  <c:v>211.88602181582411</c:v>
                </c:pt>
                <c:pt idx="1689">
                  <c:v>211.49334501208787</c:v>
                </c:pt>
                <c:pt idx="1690">
                  <c:v>211.06530254901094</c:v>
                </c:pt>
                <c:pt idx="1691">
                  <c:v>210.637260085934</c:v>
                </c:pt>
                <c:pt idx="1692">
                  <c:v>210.2092176228571</c:v>
                </c:pt>
                <c:pt idx="1693">
                  <c:v>209.8104543986812</c:v>
                </c:pt>
                <c:pt idx="1694">
                  <c:v>209.45177513703288</c:v>
                </c:pt>
                <c:pt idx="1695">
                  <c:v>209.09139349802192</c:v>
                </c:pt>
                <c:pt idx="1696">
                  <c:v>208.74397120043949</c:v>
                </c:pt>
                <c:pt idx="1697">
                  <c:v>208.33645669406584</c:v>
                </c:pt>
                <c:pt idx="1698">
                  <c:v>207.92894218769223</c:v>
                </c:pt>
                <c:pt idx="1699">
                  <c:v>207.5647324551648</c:v>
                </c:pt>
                <c:pt idx="1700">
                  <c:v>207.36484443153844</c:v>
                </c:pt>
                <c:pt idx="1701">
                  <c:v>207.27093123725277</c:v>
                </c:pt>
                <c:pt idx="1702">
                  <c:v>207.95799384670335</c:v>
                </c:pt>
                <c:pt idx="1703">
                  <c:v>206.82385796010996</c:v>
                </c:pt>
                <c:pt idx="1704">
                  <c:v>204.83906647857145</c:v>
                </c:pt>
                <c:pt idx="1705">
                  <c:v>202.854274997033</c:v>
                </c:pt>
                <c:pt idx="1706">
                  <c:v>200.89954521032976</c:v>
                </c:pt>
                <c:pt idx="1707">
                  <c:v>198.35187668978031</c:v>
                </c:pt>
                <c:pt idx="1708">
                  <c:v>198.07445001714296</c:v>
                </c:pt>
                <c:pt idx="1709">
                  <c:v>197.78685664307699</c:v>
                </c:pt>
                <c:pt idx="1710">
                  <c:v>197.4122375668133</c:v>
                </c:pt>
                <c:pt idx="1711">
                  <c:v>197.19550288252756</c:v>
                </c:pt>
                <c:pt idx="1712">
                  <c:v>196.97876819824185</c:v>
                </c:pt>
                <c:pt idx="1713">
                  <c:v>196.77454501428576</c:v>
                </c:pt>
                <c:pt idx="1714">
                  <c:v>196.58354600010995</c:v>
                </c:pt>
                <c:pt idx="1715">
                  <c:v>196.43605103538468</c:v>
                </c:pt>
                <c:pt idx="1716">
                  <c:v>196.25975813428576</c:v>
                </c:pt>
                <c:pt idx="1717">
                  <c:v>196.1392122812089</c:v>
                </c:pt>
                <c:pt idx="1718">
                  <c:v>195.97224310241762</c:v>
                </c:pt>
                <c:pt idx="1719">
                  <c:v>195.8052739236264</c:v>
                </c:pt>
                <c:pt idx="1720">
                  <c:v>195.68781183967036</c:v>
                </c:pt>
                <c:pt idx="1721">
                  <c:v>195.57658676615387</c:v>
                </c:pt>
                <c:pt idx="1722">
                  <c:v>195.48258259560438</c:v>
                </c:pt>
                <c:pt idx="1723">
                  <c:v>195.39577030406591</c:v>
                </c:pt>
                <c:pt idx="1724">
                  <c:v>195.31980005230773</c:v>
                </c:pt>
                <c:pt idx="1725">
                  <c:v>195.15183323197803</c:v>
                </c:pt>
                <c:pt idx="1726">
                  <c:v>194.98386641164836</c:v>
                </c:pt>
                <c:pt idx="1727">
                  <c:v>194.8223130737363</c:v>
                </c:pt>
                <c:pt idx="1728">
                  <c:v>194.66924945494509</c:v>
                </c:pt>
                <c:pt idx="1729">
                  <c:v>194.63815958582421</c:v>
                </c:pt>
                <c:pt idx="1730">
                  <c:v>194.73731120780221</c:v>
                </c:pt>
                <c:pt idx="1731">
                  <c:v>195.77621669538462</c:v>
                </c:pt>
                <c:pt idx="1732">
                  <c:v>195.65191632120883</c:v>
                </c:pt>
                <c:pt idx="1733">
                  <c:v>195.52761594703301</c:v>
                </c:pt>
                <c:pt idx="1734">
                  <c:v>196.01918904978027</c:v>
                </c:pt>
                <c:pt idx="1735">
                  <c:v>196.45318006494512</c:v>
                </c:pt>
                <c:pt idx="1736">
                  <c:v>196.79905228780223</c:v>
                </c:pt>
                <c:pt idx="1737">
                  <c:v>197.14464151461542</c:v>
                </c:pt>
                <c:pt idx="1738">
                  <c:v>197.53689352109896</c:v>
                </c:pt>
                <c:pt idx="1739">
                  <c:v>197.88607591692315</c:v>
                </c:pt>
                <c:pt idx="1740">
                  <c:v>198.23525831274731</c:v>
                </c:pt>
                <c:pt idx="1741">
                  <c:v>198.46642328615394</c:v>
                </c:pt>
                <c:pt idx="1742">
                  <c:v>198.7439637014287</c:v>
                </c:pt>
                <c:pt idx="1743">
                  <c:v>199.28314323164852</c:v>
                </c:pt>
                <c:pt idx="1744">
                  <c:v>199.83897494175838</c:v>
                </c:pt>
                <c:pt idx="1745">
                  <c:v>200.46691360527487</c:v>
                </c:pt>
                <c:pt idx="1746">
                  <c:v>200.98821168417598</c:v>
                </c:pt>
                <c:pt idx="1747">
                  <c:v>201.50950976307712</c:v>
                </c:pt>
                <c:pt idx="1748">
                  <c:v>202.00022189384632</c:v>
                </c:pt>
                <c:pt idx="1749">
                  <c:v>202.55004575164855</c:v>
                </c:pt>
                <c:pt idx="1750">
                  <c:v>203.10622261285729</c:v>
                </c:pt>
                <c:pt idx="1751">
                  <c:v>203.61952238736282</c:v>
                </c:pt>
                <c:pt idx="1752">
                  <c:v>204.15044397967046</c:v>
                </c:pt>
                <c:pt idx="1753">
                  <c:v>204.60530922703313</c:v>
                </c:pt>
                <c:pt idx="1754">
                  <c:v>205.06017447439581</c:v>
                </c:pt>
                <c:pt idx="1755">
                  <c:v>205.53589030945076</c:v>
                </c:pt>
                <c:pt idx="1756">
                  <c:v>206.01337833516502</c:v>
                </c:pt>
                <c:pt idx="1757">
                  <c:v>206.4970797980221</c:v>
                </c:pt>
                <c:pt idx="1758">
                  <c:v>206.92666812219792</c:v>
                </c:pt>
                <c:pt idx="1759">
                  <c:v>207.4809723209892</c:v>
                </c:pt>
                <c:pt idx="1760">
                  <c:v>207.94502427274742</c:v>
                </c:pt>
                <c:pt idx="1761">
                  <c:v>208.40907622450567</c:v>
                </c:pt>
                <c:pt idx="1762">
                  <c:v>209.1586410038463</c:v>
                </c:pt>
                <c:pt idx="1763">
                  <c:v>210.57263596945066</c:v>
                </c:pt>
                <c:pt idx="1764">
                  <c:v>212.4773780457144</c:v>
                </c:pt>
                <c:pt idx="1765">
                  <c:v>211.33565776769242</c:v>
                </c:pt>
                <c:pt idx="1766">
                  <c:v>211.70621572164842</c:v>
                </c:pt>
                <c:pt idx="1767">
                  <c:v>212.00967850219789</c:v>
                </c:pt>
                <c:pt idx="1768">
                  <c:v>212.3131412827473</c:v>
                </c:pt>
                <c:pt idx="1769">
                  <c:v>212.70063783835167</c:v>
                </c:pt>
                <c:pt idx="1770">
                  <c:v>213.15751204615387</c:v>
                </c:pt>
                <c:pt idx="1771">
                  <c:v>213.37665918681319</c:v>
                </c:pt>
                <c:pt idx="1772">
                  <c:v>213.76629266120878</c:v>
                </c:pt>
                <c:pt idx="1773">
                  <c:v>214.33104485373622</c:v>
                </c:pt>
                <c:pt idx="1774">
                  <c:v>214.82003888868127</c:v>
                </c:pt>
                <c:pt idx="1775">
                  <c:v>215.30903292362635</c:v>
                </c:pt>
                <c:pt idx="1776">
                  <c:v>215.83571311241758</c:v>
                </c:pt>
                <c:pt idx="1777">
                  <c:v>216.41691810890111</c:v>
                </c:pt>
                <c:pt idx="1778">
                  <c:v>216.2702754086813</c:v>
                </c:pt>
                <c:pt idx="1779">
                  <c:v>216.09246559527472</c:v>
                </c:pt>
                <c:pt idx="1780">
                  <c:v>215.96344901978023</c:v>
                </c:pt>
                <c:pt idx="1781">
                  <c:v>215.73699118978027</c:v>
                </c:pt>
                <c:pt idx="1782">
                  <c:v>215.51053335978028</c:v>
                </c:pt>
                <c:pt idx="1783">
                  <c:v>215.29499407923089</c:v>
                </c:pt>
                <c:pt idx="1784">
                  <c:v>215.11590694395613</c:v>
                </c:pt>
                <c:pt idx="1785">
                  <c:v>214.93367277780229</c:v>
                </c:pt>
                <c:pt idx="1786">
                  <c:v>214.74227377813196</c:v>
                </c:pt>
                <c:pt idx="1787">
                  <c:v>214.6014379293407</c:v>
                </c:pt>
                <c:pt idx="1788">
                  <c:v>214.37537303978024</c:v>
                </c:pt>
                <c:pt idx="1789">
                  <c:v>214.14930815021975</c:v>
                </c:pt>
                <c:pt idx="1790">
                  <c:v>213.93721693098897</c:v>
                </c:pt>
                <c:pt idx="1791">
                  <c:v>213.74844823868128</c:v>
                </c:pt>
                <c:pt idx="1792">
                  <c:v>213.70136136054941</c:v>
                </c:pt>
                <c:pt idx="1793">
                  <c:v>213.84413237538459</c:v>
                </c:pt>
                <c:pt idx="1794">
                  <c:v>213.75799314703289</c:v>
                </c:pt>
                <c:pt idx="1795">
                  <c:v>213.58334299384606</c:v>
                </c:pt>
                <c:pt idx="1796">
                  <c:v>213.40869284065923</c:v>
                </c:pt>
                <c:pt idx="1797">
                  <c:v>213.82697065208779</c:v>
                </c:pt>
                <c:pt idx="1798">
                  <c:v>213.53308360076915</c:v>
                </c:pt>
                <c:pt idx="1799">
                  <c:v>213.20298002153837</c:v>
                </c:pt>
                <c:pt idx="1800">
                  <c:v>212.91056473999993</c:v>
                </c:pt>
                <c:pt idx="1801">
                  <c:v>212.54914924890102</c:v>
                </c:pt>
                <c:pt idx="1802">
                  <c:v>212.28695938967019</c:v>
                </c:pt>
                <c:pt idx="1803">
                  <c:v>212.02476953043944</c:v>
                </c:pt>
                <c:pt idx="1804">
                  <c:v>211.7179739582416</c:v>
                </c:pt>
                <c:pt idx="1805">
                  <c:v>211.4016388716482</c:v>
                </c:pt>
                <c:pt idx="1806">
                  <c:v>211.08479160505485</c:v>
                </c:pt>
                <c:pt idx="1807">
                  <c:v>210.74832654516473</c:v>
                </c:pt>
                <c:pt idx="1808">
                  <c:v>210.41913174538453</c:v>
                </c:pt>
                <c:pt idx="1809">
                  <c:v>210.06319016747247</c:v>
                </c:pt>
                <c:pt idx="1810">
                  <c:v>209.70724858956035</c:v>
                </c:pt>
                <c:pt idx="1811">
                  <c:v>209.35611324120876</c:v>
                </c:pt>
                <c:pt idx="1812">
                  <c:v>208.9349856348351</c:v>
                </c:pt>
                <c:pt idx="1813">
                  <c:v>208.51979378934055</c:v>
                </c:pt>
                <c:pt idx="1814">
                  <c:v>208.04548207890107</c:v>
                </c:pt>
                <c:pt idx="1815">
                  <c:v>207.69132136736263</c:v>
                </c:pt>
                <c:pt idx="1816">
                  <c:v>207.03244483736259</c:v>
                </c:pt>
                <c:pt idx="1817">
                  <c:v>206.37356830736258</c:v>
                </c:pt>
                <c:pt idx="1818">
                  <c:v>205.74250849043946</c:v>
                </c:pt>
                <c:pt idx="1819">
                  <c:v>205.12885926417573</c:v>
                </c:pt>
                <c:pt idx="1820">
                  <c:v>204.61965408989002</c:v>
                </c:pt>
                <c:pt idx="1821">
                  <c:v>204.23970992351639</c:v>
                </c:pt>
                <c:pt idx="1822">
                  <c:v>203.97609583021972</c:v>
                </c:pt>
                <c:pt idx="1823">
                  <c:v>203.48564944406587</c:v>
                </c:pt>
                <c:pt idx="1824">
                  <c:v>202.99520305791202</c:v>
                </c:pt>
                <c:pt idx="1825">
                  <c:v>200.88582022989004</c:v>
                </c:pt>
                <c:pt idx="1826">
                  <c:v>198.86277910010989</c:v>
                </c:pt>
                <c:pt idx="1827">
                  <c:v>196.85598229835162</c:v>
                </c:pt>
                <c:pt idx="1828">
                  <c:v>196.69721923824176</c:v>
                </c:pt>
                <c:pt idx="1829">
                  <c:v>196.1147997112088</c:v>
                </c:pt>
                <c:pt idx="1830">
                  <c:v>195.46738739252746</c:v>
                </c:pt>
                <c:pt idx="1831">
                  <c:v>194.81997507384611</c:v>
                </c:pt>
                <c:pt idx="1832">
                  <c:v>194.16160851901094</c:v>
                </c:pt>
                <c:pt idx="1833">
                  <c:v>193.31177585197796</c:v>
                </c:pt>
                <c:pt idx="1834">
                  <c:v>192.44822694813186</c:v>
                </c:pt>
                <c:pt idx="1835">
                  <c:v>191.50618827142858</c:v>
                </c:pt>
                <c:pt idx="1836">
                  <c:v>190.62913848098896</c:v>
                </c:pt>
                <c:pt idx="1837">
                  <c:v>189.69168749263733</c:v>
                </c:pt>
                <c:pt idx="1838">
                  <c:v>188.7542365042857</c:v>
                </c:pt>
                <c:pt idx="1839">
                  <c:v>187.81659050406597</c:v>
                </c:pt>
                <c:pt idx="1840">
                  <c:v>186.9693768316483</c:v>
                </c:pt>
                <c:pt idx="1841">
                  <c:v>186.06857357912088</c:v>
                </c:pt>
                <c:pt idx="1842">
                  <c:v>185.15148618923075</c:v>
                </c:pt>
                <c:pt idx="1843">
                  <c:v>184.28195844571425</c:v>
                </c:pt>
                <c:pt idx="1844">
                  <c:v>183.27012228560437</c:v>
                </c:pt>
                <c:pt idx="1845">
                  <c:v>182.25828612549449</c:v>
                </c:pt>
                <c:pt idx="1846">
                  <c:v>181.25679764131866</c:v>
                </c:pt>
                <c:pt idx="1847">
                  <c:v>180.29666675714287</c:v>
                </c:pt>
                <c:pt idx="1848">
                  <c:v>179.39719657538461</c:v>
                </c:pt>
                <c:pt idx="1849">
                  <c:v>178.47067674824177</c:v>
                </c:pt>
                <c:pt idx="1850">
                  <c:v>177.61817178824174</c:v>
                </c:pt>
                <c:pt idx="1851">
                  <c:v>176.72637555472519</c:v>
                </c:pt>
                <c:pt idx="1852">
                  <c:v>175.83457932120874</c:v>
                </c:pt>
                <c:pt idx="1853">
                  <c:v>175.07694182263731</c:v>
                </c:pt>
                <c:pt idx="1854">
                  <c:v>174.43265235604389</c:v>
                </c:pt>
                <c:pt idx="1855">
                  <c:v>174.59488206736256</c:v>
                </c:pt>
                <c:pt idx="1856">
                  <c:v>172.21116400527467</c:v>
                </c:pt>
                <c:pt idx="1857">
                  <c:v>169.88019137109882</c:v>
                </c:pt>
                <c:pt idx="1858">
                  <c:v>169.11261906494494</c:v>
                </c:pt>
                <c:pt idx="1859">
                  <c:v>168.34504675879111</c:v>
                </c:pt>
                <c:pt idx="1860">
                  <c:v>167.53564782131861</c:v>
                </c:pt>
                <c:pt idx="1861">
                  <c:v>166.70858325967023</c:v>
                </c:pt>
                <c:pt idx="1862">
                  <c:v>165.73298178439552</c:v>
                </c:pt>
                <c:pt idx="1863">
                  <c:v>164.61644138175814</c:v>
                </c:pt>
                <c:pt idx="1864">
                  <c:v>163.7973089235164</c:v>
                </c:pt>
                <c:pt idx="1865">
                  <c:v>162.91499724725267</c:v>
                </c:pt>
                <c:pt idx="1866">
                  <c:v>162.03268557098895</c:v>
                </c:pt>
                <c:pt idx="1867">
                  <c:v>161.15683547164832</c:v>
                </c:pt>
                <c:pt idx="1868">
                  <c:v>160.34024566175822</c:v>
                </c:pt>
                <c:pt idx="1869">
                  <c:v>159.56101711549448</c:v>
                </c:pt>
                <c:pt idx="1870">
                  <c:v>158.70407263736257</c:v>
                </c:pt>
                <c:pt idx="1871">
                  <c:v>157.90471797483514</c:v>
                </c:pt>
                <c:pt idx="1872">
                  <c:v>157.05259068098897</c:v>
                </c:pt>
                <c:pt idx="1873">
                  <c:v>156.20046338714283</c:v>
                </c:pt>
                <c:pt idx="1874">
                  <c:v>155.36302754142855</c:v>
                </c:pt>
                <c:pt idx="1875">
                  <c:v>154.56170620043952</c:v>
                </c:pt>
                <c:pt idx="1876">
                  <c:v>153.72922331659336</c:v>
                </c:pt>
                <c:pt idx="1877">
                  <c:v>152.86973780362635</c:v>
                </c:pt>
                <c:pt idx="1878">
                  <c:v>152.12620999901094</c:v>
                </c:pt>
                <c:pt idx="1879">
                  <c:v>151.33644374681313</c:v>
                </c:pt>
                <c:pt idx="1880">
                  <c:v>150.54667749461535</c:v>
                </c:pt>
                <c:pt idx="1881">
                  <c:v>149.78703817703291</c:v>
                </c:pt>
                <c:pt idx="1882">
                  <c:v>149.0585281772527</c:v>
                </c:pt>
                <c:pt idx="1883">
                  <c:v>148.17666520780213</c:v>
                </c:pt>
                <c:pt idx="1884">
                  <c:v>147.32238180571423</c:v>
                </c:pt>
                <c:pt idx="1885">
                  <c:v>146.46503908241749</c:v>
                </c:pt>
                <c:pt idx="1886">
                  <c:v>147.19788936175817</c:v>
                </c:pt>
                <c:pt idx="1887">
                  <c:v>147.9307396410988</c:v>
                </c:pt>
                <c:pt idx="1888">
                  <c:v>147.15587082758231</c:v>
                </c:pt>
                <c:pt idx="1889">
                  <c:v>146.42748206505485</c:v>
                </c:pt>
                <c:pt idx="1890">
                  <c:v>146.40096352571419</c:v>
                </c:pt>
                <c:pt idx="1891">
                  <c:v>146.28572086725268</c:v>
                </c:pt>
                <c:pt idx="1892">
                  <c:v>146.03515157758235</c:v>
                </c:pt>
                <c:pt idx="1893">
                  <c:v>145.72533327307687</c:v>
                </c:pt>
                <c:pt idx="1894">
                  <c:v>145.41551496857133</c:v>
                </c:pt>
                <c:pt idx="1895">
                  <c:v>145.1259496038461</c:v>
                </c:pt>
                <c:pt idx="1896">
                  <c:v>144.86881546329664</c:v>
                </c:pt>
                <c:pt idx="1897">
                  <c:v>144.69010262483508</c:v>
                </c:pt>
                <c:pt idx="1898">
                  <c:v>144.50501471142849</c:v>
                </c:pt>
                <c:pt idx="1899">
                  <c:v>144.30645469835159</c:v>
                </c:pt>
                <c:pt idx="1900">
                  <c:v>144.00976227769223</c:v>
                </c:pt>
                <c:pt idx="1901">
                  <c:v>143.71306985703293</c:v>
                </c:pt>
                <c:pt idx="1902">
                  <c:v>143.50318027153841</c:v>
                </c:pt>
                <c:pt idx="1903">
                  <c:v>143.32342924285712</c:v>
                </c:pt>
                <c:pt idx="1904">
                  <c:v>143.19204996901098</c:v>
                </c:pt>
                <c:pt idx="1905">
                  <c:v>143.00621027472528</c:v>
                </c:pt>
                <c:pt idx="1906">
                  <c:v>143.08292344890111</c:v>
                </c:pt>
                <c:pt idx="1907">
                  <c:v>143.1149212156044</c:v>
                </c:pt>
                <c:pt idx="1908">
                  <c:v>143.14691898230768</c:v>
                </c:pt>
                <c:pt idx="1909">
                  <c:v>143.17891674901099</c:v>
                </c:pt>
                <c:pt idx="1910">
                  <c:v>143.19462366362637</c:v>
                </c:pt>
                <c:pt idx="1911">
                  <c:v>143.16410442076923</c:v>
                </c:pt>
                <c:pt idx="1912">
                  <c:v>144.06753496549453</c:v>
                </c:pt>
                <c:pt idx="1913">
                  <c:v>144.95287127307694</c:v>
                </c:pt>
                <c:pt idx="1914">
                  <c:v>144.88203760868137</c:v>
                </c:pt>
                <c:pt idx="1915">
                  <c:v>144.81120394428575</c:v>
                </c:pt>
                <c:pt idx="1916">
                  <c:v>144.73093146956046</c:v>
                </c:pt>
                <c:pt idx="1917">
                  <c:v>146.25718858439561</c:v>
                </c:pt>
                <c:pt idx="1918">
                  <c:v>145.82478693736263</c:v>
                </c:pt>
                <c:pt idx="1919">
                  <c:v>145.81482029362641</c:v>
                </c:pt>
                <c:pt idx="1920">
                  <c:v>145.80200471901102</c:v>
                </c:pt>
                <c:pt idx="1921">
                  <c:v>145.74567156021982</c:v>
                </c:pt>
                <c:pt idx="1922">
                  <c:v>145.68933840142859</c:v>
                </c:pt>
                <c:pt idx="1923">
                  <c:v>145.59845995769234</c:v>
                </c:pt>
                <c:pt idx="1924">
                  <c:v>145.61675825252749</c:v>
                </c:pt>
                <c:pt idx="1925">
                  <c:v>145.76927448582418</c:v>
                </c:pt>
                <c:pt idx="1926">
                  <c:v>145.92974539175827</c:v>
                </c:pt>
                <c:pt idx="1927">
                  <c:v>146.13553594197802</c:v>
                </c:pt>
                <c:pt idx="1928">
                  <c:v>146.24856915769234</c:v>
                </c:pt>
                <c:pt idx="1929">
                  <c:v>146.36160237340661</c:v>
                </c:pt>
                <c:pt idx="1930">
                  <c:v>146.42332012659344</c:v>
                </c:pt>
                <c:pt idx="1931">
                  <c:v>146.58368545296705</c:v>
                </c:pt>
                <c:pt idx="1932">
                  <c:v>146.75741490395606</c:v>
                </c:pt>
                <c:pt idx="1933">
                  <c:v>146.85927282747258</c:v>
                </c:pt>
                <c:pt idx="1934">
                  <c:v>147.10343916758245</c:v>
                </c:pt>
                <c:pt idx="1935">
                  <c:v>147.34760550769235</c:v>
                </c:pt>
                <c:pt idx="1936">
                  <c:v>147.59177184780228</c:v>
                </c:pt>
                <c:pt idx="1937">
                  <c:v>147.84606827186818</c:v>
                </c:pt>
                <c:pt idx="1938">
                  <c:v>148.11186297142859</c:v>
                </c:pt>
                <c:pt idx="1939">
                  <c:v>148.35457643890115</c:v>
                </c:pt>
                <c:pt idx="1940">
                  <c:v>148.55988509000002</c:v>
                </c:pt>
                <c:pt idx="1941">
                  <c:v>148.78400906461545</c:v>
                </c:pt>
                <c:pt idx="1942">
                  <c:v>148.91023226472532</c:v>
                </c:pt>
                <c:pt idx="1943">
                  <c:v>149.03645546483517</c:v>
                </c:pt>
                <c:pt idx="1944">
                  <c:v>149.20178774120879</c:v>
                </c:pt>
                <c:pt idx="1945">
                  <c:v>149.23248461142862</c:v>
                </c:pt>
                <c:pt idx="1946">
                  <c:v>149.45264305329673</c:v>
                </c:pt>
                <c:pt idx="1947">
                  <c:v>151.11965646802199</c:v>
                </c:pt>
                <c:pt idx="1948">
                  <c:v>151.11667801241759</c:v>
                </c:pt>
                <c:pt idx="1949">
                  <c:v>151.06611492340662</c:v>
                </c:pt>
                <c:pt idx="1950">
                  <c:v>151.01555183439564</c:v>
                </c:pt>
                <c:pt idx="1951">
                  <c:v>151.05635977230776</c:v>
                </c:pt>
                <c:pt idx="1952">
                  <c:v>151.04417289956052</c:v>
                </c:pt>
                <c:pt idx="1953">
                  <c:v>151.08810548142861</c:v>
                </c:pt>
                <c:pt idx="1954">
                  <c:v>150.97333252802204</c:v>
                </c:pt>
                <c:pt idx="1955">
                  <c:v>150.9029189936264</c:v>
                </c:pt>
                <c:pt idx="1956">
                  <c:v>150.78263999736265</c:v>
                </c:pt>
                <c:pt idx="1957">
                  <c:v>150.66236100109893</c:v>
                </c:pt>
                <c:pt idx="1958">
                  <c:v>150.56674588461544</c:v>
                </c:pt>
                <c:pt idx="1959">
                  <c:v>150.43605902340667</c:v>
                </c:pt>
                <c:pt idx="1960">
                  <c:v>150.29432328010998</c:v>
                </c:pt>
                <c:pt idx="1961">
                  <c:v>150.16273876956049</c:v>
                </c:pt>
                <c:pt idx="1962">
                  <c:v>150.04550495659345</c:v>
                </c:pt>
                <c:pt idx="1963">
                  <c:v>149.92827114362643</c:v>
                </c:pt>
                <c:pt idx="1964">
                  <c:v>149.81103733065939</c:v>
                </c:pt>
                <c:pt idx="1965">
                  <c:v>149.69541173615389</c:v>
                </c:pt>
                <c:pt idx="1966">
                  <c:v>149.63513468263741</c:v>
                </c:pt>
                <c:pt idx="1967">
                  <c:v>149.59179066648358</c:v>
                </c:pt>
                <c:pt idx="1968">
                  <c:v>149.47158521934071</c:v>
                </c:pt>
                <c:pt idx="1969">
                  <c:v>149.36582409263741</c:v>
                </c:pt>
                <c:pt idx="1970">
                  <c:v>149.19081806934068</c:v>
                </c:pt>
                <c:pt idx="1971">
                  <c:v>149.015812046044</c:v>
                </c:pt>
                <c:pt idx="1972">
                  <c:v>148.84685173692316</c:v>
                </c:pt>
                <c:pt idx="1973">
                  <c:v>148.88255221010994</c:v>
                </c:pt>
                <c:pt idx="1974">
                  <c:v>149.71170323978026</c:v>
                </c:pt>
                <c:pt idx="1975">
                  <c:v>149.8397431793407</c:v>
                </c:pt>
                <c:pt idx="1976">
                  <c:v>148.3775901162638</c:v>
                </c:pt>
                <c:pt idx="1977">
                  <c:v>146.91543705318688</c:v>
                </c:pt>
                <c:pt idx="1978">
                  <c:v>145.45328399010995</c:v>
                </c:pt>
                <c:pt idx="1979">
                  <c:v>144.00860311131879</c:v>
                </c:pt>
                <c:pt idx="1980">
                  <c:v>143.4276550989012</c:v>
                </c:pt>
                <c:pt idx="1981">
                  <c:v>142.76611984527477</c:v>
                </c:pt>
                <c:pt idx="1982">
                  <c:v>142.14068559098908</c:v>
                </c:pt>
                <c:pt idx="1983">
                  <c:v>141.55776892362644</c:v>
                </c:pt>
                <c:pt idx="1984">
                  <c:v>141.02056147802205</c:v>
                </c:pt>
                <c:pt idx="1985">
                  <c:v>140.48335403241765</c:v>
                </c:pt>
                <c:pt idx="1986">
                  <c:v>139.96059638351653</c:v>
                </c:pt>
                <c:pt idx="1987">
                  <c:v>139.41055768395609</c:v>
                </c:pt>
                <c:pt idx="1988">
                  <c:v>138.97937752813192</c:v>
                </c:pt>
                <c:pt idx="1989">
                  <c:v>138.5816071726374</c:v>
                </c:pt>
                <c:pt idx="1990">
                  <c:v>138.25316669362641</c:v>
                </c:pt>
                <c:pt idx="1991">
                  <c:v>137.85665219901099</c:v>
                </c:pt>
                <c:pt idx="1992">
                  <c:v>137.46013770439563</c:v>
                </c:pt>
                <c:pt idx="1993">
                  <c:v>137.08236399769231</c:v>
                </c:pt>
                <c:pt idx="1994">
                  <c:v>136.68759032813185</c:v>
                </c:pt>
                <c:pt idx="1995">
                  <c:v>136.22222986714283</c:v>
                </c:pt>
                <c:pt idx="1996">
                  <c:v>135.7662757761538</c:v>
                </c:pt>
                <c:pt idx="1997">
                  <c:v>135.30792989120877</c:v>
                </c:pt>
                <c:pt idx="1998">
                  <c:v>134.82954810934064</c:v>
                </c:pt>
                <c:pt idx="1999">
                  <c:v>134.35116632747253</c:v>
                </c:pt>
                <c:pt idx="2000">
                  <c:v>133.8890753976923</c:v>
                </c:pt>
                <c:pt idx="2001">
                  <c:v>133.45307335978021</c:v>
                </c:pt>
                <c:pt idx="2002">
                  <c:v>133.04441355901099</c:v>
                </c:pt>
                <c:pt idx="2003">
                  <c:v>132.76914127791207</c:v>
                </c:pt>
                <c:pt idx="2004">
                  <c:v>133.20138672824172</c:v>
                </c:pt>
                <c:pt idx="2005">
                  <c:v>132.62627167362638</c:v>
                </c:pt>
                <c:pt idx="2006">
                  <c:v>132.05115661901101</c:v>
                </c:pt>
                <c:pt idx="2007">
                  <c:v>129.86951197483512</c:v>
                </c:pt>
                <c:pt idx="2008">
                  <c:v>127.19996003494502</c:v>
                </c:pt>
                <c:pt idx="2009">
                  <c:v>124.48543081582413</c:v>
                </c:pt>
                <c:pt idx="2010">
                  <c:v>123.49628975340654</c:v>
                </c:pt>
                <c:pt idx="2011">
                  <c:v>122.51150197659337</c:v>
                </c:pt>
                <c:pt idx="2012">
                  <c:v>121.48855659516482</c:v>
                </c:pt>
                <c:pt idx="2013">
                  <c:v>120.46561121373625</c:v>
                </c:pt>
                <c:pt idx="2014">
                  <c:v>119.3633602486813</c:v>
                </c:pt>
                <c:pt idx="2015">
                  <c:v>118.23363485714286</c:v>
                </c:pt>
                <c:pt idx="2016">
                  <c:v>117.23957203076922</c:v>
                </c:pt>
                <c:pt idx="2017">
                  <c:v>116.21135333406596</c:v>
                </c:pt>
                <c:pt idx="2018">
                  <c:v>115.26550145274727</c:v>
                </c:pt>
                <c:pt idx="2019">
                  <c:v>114.23142249890111</c:v>
                </c:pt>
                <c:pt idx="2020">
                  <c:v>113.19734354505496</c:v>
                </c:pt>
                <c:pt idx="2021">
                  <c:v>112.1770593701099</c:v>
                </c:pt>
                <c:pt idx="2022">
                  <c:v>111.14743942967036</c:v>
                </c:pt>
                <c:pt idx="2023">
                  <c:v>110.20681320065931</c:v>
                </c:pt>
                <c:pt idx="2024">
                  <c:v>109.21214145989011</c:v>
                </c:pt>
                <c:pt idx="2025">
                  <c:v>108.19201264109886</c:v>
                </c:pt>
                <c:pt idx="2026">
                  <c:v>107.13347844670326</c:v>
                </c:pt>
                <c:pt idx="2027">
                  <c:v>106.07494425230769</c:v>
                </c:pt>
                <c:pt idx="2028">
                  <c:v>105.01641005791208</c:v>
                </c:pt>
                <c:pt idx="2029">
                  <c:v>104.03290437901096</c:v>
                </c:pt>
                <c:pt idx="2030">
                  <c:v>103.08951134098899</c:v>
                </c:pt>
                <c:pt idx="2031">
                  <c:v>102.12951994010986</c:v>
                </c:pt>
                <c:pt idx="2032">
                  <c:v>101.26712111593405</c:v>
                </c:pt>
                <c:pt idx="2033">
                  <c:v>100.28717248901096</c:v>
                </c:pt>
                <c:pt idx="2034">
                  <c:v>99.307223862087895</c:v>
                </c:pt>
                <c:pt idx="2035">
                  <c:v>98.574481279560416</c:v>
                </c:pt>
                <c:pt idx="2036">
                  <c:v>98.660708154615364</c:v>
                </c:pt>
                <c:pt idx="2037">
                  <c:v>97.085523850109865</c:v>
                </c:pt>
                <c:pt idx="2038">
                  <c:v>94.740631052857125</c:v>
                </c:pt>
                <c:pt idx="2039">
                  <c:v>94.086892782747242</c:v>
                </c:pt>
                <c:pt idx="2040">
                  <c:v>93.386676618241722</c:v>
                </c:pt>
                <c:pt idx="2041">
                  <c:v>92.686460453736231</c:v>
                </c:pt>
                <c:pt idx="2042">
                  <c:v>92.056307129560409</c:v>
                </c:pt>
                <c:pt idx="2043">
                  <c:v>91.339445858461502</c:v>
                </c:pt>
                <c:pt idx="2044">
                  <c:v>91.205030493186783</c:v>
                </c:pt>
                <c:pt idx="2045">
                  <c:v>91.286147263516455</c:v>
                </c:pt>
                <c:pt idx="2046">
                  <c:v>91.401189240879106</c:v>
                </c:pt>
                <c:pt idx="2047">
                  <c:v>91.459635120219772</c:v>
                </c:pt>
                <c:pt idx="2048">
                  <c:v>91.518080999560411</c:v>
                </c:pt>
                <c:pt idx="2049">
                  <c:v>91.620264583076889</c:v>
                </c:pt>
                <c:pt idx="2050">
                  <c:v>91.775918681208793</c:v>
                </c:pt>
                <c:pt idx="2051">
                  <c:v>91.897626183516479</c:v>
                </c:pt>
                <c:pt idx="2052">
                  <c:v>92.020991968571423</c:v>
                </c:pt>
                <c:pt idx="2053">
                  <c:v>92.110856216813175</c:v>
                </c:pt>
                <c:pt idx="2054">
                  <c:v>92.15590504461538</c:v>
                </c:pt>
                <c:pt idx="2055">
                  <c:v>92.200953872417585</c:v>
                </c:pt>
                <c:pt idx="2056">
                  <c:v>92.248045205934076</c:v>
                </c:pt>
                <c:pt idx="2057">
                  <c:v>92.316601209230768</c:v>
                </c:pt>
                <c:pt idx="2058">
                  <c:v>92.404579053186822</c:v>
                </c:pt>
                <c:pt idx="2059">
                  <c:v>92.506168279010964</c:v>
                </c:pt>
                <c:pt idx="2060">
                  <c:v>92.664570533626346</c:v>
                </c:pt>
                <c:pt idx="2061">
                  <c:v>92.772435239120867</c:v>
                </c:pt>
                <c:pt idx="2062">
                  <c:v>92.880299944615388</c:v>
                </c:pt>
                <c:pt idx="2063">
                  <c:v>92.999141406043961</c:v>
                </c:pt>
                <c:pt idx="2064">
                  <c:v>93.329068850109863</c:v>
                </c:pt>
                <c:pt idx="2065">
                  <c:v>94.361739736593407</c:v>
                </c:pt>
                <c:pt idx="2066">
                  <c:v>95.345566665054918</c:v>
                </c:pt>
                <c:pt idx="2067">
                  <c:v>96.275785617032966</c:v>
                </c:pt>
                <c:pt idx="2068">
                  <c:v>96.330408130769229</c:v>
                </c:pt>
                <c:pt idx="2069">
                  <c:v>96.385030644505505</c:v>
                </c:pt>
                <c:pt idx="2070">
                  <c:v>94.865662080659362</c:v>
                </c:pt>
                <c:pt idx="2071">
                  <c:v>95.063270731318696</c:v>
                </c:pt>
                <c:pt idx="2072">
                  <c:v>95.247068844505463</c:v>
                </c:pt>
                <c:pt idx="2073">
                  <c:v>95.398221485494474</c:v>
                </c:pt>
                <c:pt idx="2074">
                  <c:v>95.491884723956034</c:v>
                </c:pt>
                <c:pt idx="2075">
                  <c:v>95.634654337362619</c:v>
                </c:pt>
                <c:pt idx="2076">
                  <c:v>95.777423950769204</c:v>
                </c:pt>
                <c:pt idx="2077">
                  <c:v>95.920193564175847</c:v>
                </c:pt>
                <c:pt idx="2078">
                  <c:v>96.125310120659336</c:v>
                </c:pt>
                <c:pt idx="2079">
                  <c:v>96.30865554043956</c:v>
                </c:pt>
                <c:pt idx="2080">
                  <c:v>96.477707326483497</c:v>
                </c:pt>
                <c:pt idx="2081">
                  <c:v>96.700426522197773</c:v>
                </c:pt>
                <c:pt idx="2082">
                  <c:v>96.846418790769192</c:v>
                </c:pt>
                <c:pt idx="2083">
                  <c:v>96.992411059340625</c:v>
                </c:pt>
                <c:pt idx="2084">
                  <c:v>97.185454207912045</c:v>
                </c:pt>
                <c:pt idx="2085">
                  <c:v>97.482651074285698</c:v>
                </c:pt>
                <c:pt idx="2086">
                  <c:v>97.769656149230755</c:v>
                </c:pt>
                <c:pt idx="2087">
                  <c:v>98.068891494835157</c:v>
                </c:pt>
                <c:pt idx="2088">
                  <c:v>98.34170734318684</c:v>
                </c:pt>
                <c:pt idx="2089">
                  <c:v>98.571423233076928</c:v>
                </c:pt>
                <c:pt idx="2090">
                  <c:v>98.801139122967029</c:v>
                </c:pt>
                <c:pt idx="2091">
                  <c:v>99.050992278461521</c:v>
                </c:pt>
                <c:pt idx="2092">
                  <c:v>99.363840656263704</c:v>
                </c:pt>
                <c:pt idx="2093">
                  <c:v>99.767900524615342</c:v>
                </c:pt>
                <c:pt idx="2094">
                  <c:v>100.32508875681314</c:v>
                </c:pt>
                <c:pt idx="2095">
                  <c:v>101.84025642307688</c:v>
                </c:pt>
                <c:pt idx="2096">
                  <c:v>102.8543666892307</c:v>
                </c:pt>
                <c:pt idx="2097">
                  <c:v>103.86847695538457</c:v>
                </c:pt>
                <c:pt idx="2098">
                  <c:v>105.46449901637358</c:v>
                </c:pt>
                <c:pt idx="2099">
                  <c:v>106.2500934071428</c:v>
                </c:pt>
                <c:pt idx="2100">
                  <c:v>107.11862795076917</c:v>
                </c:pt>
                <c:pt idx="2101">
                  <c:v>107.98049609120874</c:v>
                </c:pt>
                <c:pt idx="2102">
                  <c:v>108.84756994593401</c:v>
                </c:pt>
                <c:pt idx="2103">
                  <c:v>109.63654521307689</c:v>
                </c:pt>
                <c:pt idx="2104">
                  <c:v>110.42552048021975</c:v>
                </c:pt>
                <c:pt idx="2105">
                  <c:v>111.19353428186812</c:v>
                </c:pt>
                <c:pt idx="2106">
                  <c:v>111.860042571978</c:v>
                </c:pt>
                <c:pt idx="2107">
                  <c:v>112.66104803043957</c:v>
                </c:pt>
                <c:pt idx="2108">
                  <c:v>113.50267120615385</c:v>
                </c:pt>
                <c:pt idx="2109">
                  <c:v>114.37859289978023</c:v>
                </c:pt>
                <c:pt idx="2110">
                  <c:v>115.17527211252751</c:v>
                </c:pt>
                <c:pt idx="2111">
                  <c:v>115.97195132527476</c:v>
                </c:pt>
                <c:pt idx="2112">
                  <c:v>116.79245072659346</c:v>
                </c:pt>
                <c:pt idx="2113">
                  <c:v>117.58177645659345</c:v>
                </c:pt>
                <c:pt idx="2114">
                  <c:v>118.41883378263741</c:v>
                </c:pt>
                <c:pt idx="2115">
                  <c:v>119.24226894637368</c:v>
                </c:pt>
                <c:pt idx="2116">
                  <c:v>120.07819746626382</c:v>
                </c:pt>
                <c:pt idx="2117">
                  <c:v>120.85543872736272</c:v>
                </c:pt>
                <c:pt idx="2118">
                  <c:v>121.63267998846163</c:v>
                </c:pt>
                <c:pt idx="2119">
                  <c:v>122.41611816846164</c:v>
                </c:pt>
                <c:pt idx="2120">
                  <c:v>123.15789385703306</c:v>
                </c:pt>
                <c:pt idx="2121">
                  <c:v>123.83546037153855</c:v>
                </c:pt>
                <c:pt idx="2122">
                  <c:v>124.44856428890118</c:v>
                </c:pt>
                <c:pt idx="2123">
                  <c:v>125.13312374153854</c:v>
                </c:pt>
                <c:pt idx="2124">
                  <c:v>125.75987162802207</c:v>
                </c:pt>
                <c:pt idx="2125">
                  <c:v>126.38661951450557</c:v>
                </c:pt>
                <c:pt idx="2126">
                  <c:v>127.10926800241768</c:v>
                </c:pt>
                <c:pt idx="2127">
                  <c:v>127.98913182263746</c:v>
                </c:pt>
                <c:pt idx="2128">
                  <c:v>129.61278891296715</c:v>
                </c:pt>
                <c:pt idx="2129">
                  <c:v>128.56181710571437</c:v>
                </c:pt>
                <c:pt idx="2130">
                  <c:v>127.48367619923086</c:v>
                </c:pt>
                <c:pt idx="2131">
                  <c:v>125.80355945461547</c:v>
                </c:pt>
                <c:pt idx="2132">
                  <c:v>124.12344271000008</c:v>
                </c:pt>
                <c:pt idx="2133">
                  <c:v>122.46365307241766</c:v>
                </c:pt>
                <c:pt idx="2134">
                  <c:v>122.28570392901108</c:v>
                </c:pt>
                <c:pt idx="2135">
                  <c:v>121.88437660494512</c:v>
                </c:pt>
                <c:pt idx="2136">
                  <c:v>121.53661367813193</c:v>
                </c:pt>
                <c:pt idx="2137">
                  <c:v>121.3856344318682</c:v>
                </c:pt>
                <c:pt idx="2138">
                  <c:v>121.19433167956051</c:v>
                </c:pt>
                <c:pt idx="2139">
                  <c:v>121.0030289272528</c:v>
                </c:pt>
                <c:pt idx="2140">
                  <c:v>120.83359289571435</c:v>
                </c:pt>
                <c:pt idx="2141">
                  <c:v>120.7188165114286</c:v>
                </c:pt>
                <c:pt idx="2142">
                  <c:v>120.60192648197805</c:v>
                </c:pt>
                <c:pt idx="2143">
                  <c:v>120.41611059010991</c:v>
                </c:pt>
                <c:pt idx="2144">
                  <c:v>120.23386549076926</c:v>
                </c:pt>
                <c:pt idx="2145">
                  <c:v>120.00169431065936</c:v>
                </c:pt>
                <c:pt idx="2146">
                  <c:v>119.76952313054947</c:v>
                </c:pt>
                <c:pt idx="2147">
                  <c:v>119.53548593032968</c:v>
                </c:pt>
                <c:pt idx="2148">
                  <c:v>119.33264653769231</c:v>
                </c:pt>
                <c:pt idx="2149">
                  <c:v>119.11257505087913</c:v>
                </c:pt>
                <c:pt idx="2150">
                  <c:v>118.88067269252748</c:v>
                </c:pt>
                <c:pt idx="2151">
                  <c:v>118.64234824219783</c:v>
                </c:pt>
                <c:pt idx="2152">
                  <c:v>118.35693222681321</c:v>
                </c:pt>
                <c:pt idx="2153">
                  <c:v>118.07151621142856</c:v>
                </c:pt>
                <c:pt idx="2154">
                  <c:v>117.83354992769229</c:v>
                </c:pt>
                <c:pt idx="2155">
                  <c:v>117.67802617065932</c:v>
                </c:pt>
                <c:pt idx="2156">
                  <c:v>117.48219411340654</c:v>
                </c:pt>
                <c:pt idx="2157">
                  <c:v>117.25567942340653</c:v>
                </c:pt>
                <c:pt idx="2158">
                  <c:v>116.99557706725268</c:v>
                </c:pt>
                <c:pt idx="2159">
                  <c:v>116.51171130450543</c:v>
                </c:pt>
                <c:pt idx="2160">
                  <c:v>116.0278455417582</c:v>
                </c:pt>
                <c:pt idx="2161">
                  <c:v>113.90742974241753</c:v>
                </c:pt>
                <c:pt idx="2162">
                  <c:v>111.20888613054942</c:v>
                </c:pt>
                <c:pt idx="2163">
                  <c:v>110.69516982043953</c:v>
                </c:pt>
                <c:pt idx="2164">
                  <c:v>110.16013368703295</c:v>
                </c:pt>
                <c:pt idx="2165">
                  <c:v>109.54466745626374</c:v>
                </c:pt>
                <c:pt idx="2166">
                  <c:v>109.12123549659341</c:v>
                </c:pt>
                <c:pt idx="2167">
                  <c:v>108.69780353692305</c:v>
                </c:pt>
                <c:pt idx="2168">
                  <c:v>108.13869423098897</c:v>
                </c:pt>
                <c:pt idx="2169">
                  <c:v>107.56669364142851</c:v>
                </c:pt>
                <c:pt idx="2170">
                  <c:v>107.00217142758238</c:v>
                </c:pt>
                <c:pt idx="2171">
                  <c:v>106.42646082285711</c:v>
                </c:pt>
                <c:pt idx="2172">
                  <c:v>105.88358230912083</c:v>
                </c:pt>
                <c:pt idx="2173">
                  <c:v>105.26853278318676</c:v>
                </c:pt>
                <c:pt idx="2174">
                  <c:v>104.6534832572527</c:v>
                </c:pt>
                <c:pt idx="2175">
                  <c:v>104.0311727950549</c:v>
                </c:pt>
                <c:pt idx="2176">
                  <c:v>103.43517001285713</c:v>
                </c:pt>
                <c:pt idx="2177">
                  <c:v>102.82422997835162</c:v>
                </c:pt>
                <c:pt idx="2178">
                  <c:v>102.18744875043954</c:v>
                </c:pt>
                <c:pt idx="2179">
                  <c:v>101.54685239626372</c:v>
                </c:pt>
                <c:pt idx="2180">
                  <c:v>100.58623640032967</c:v>
                </c:pt>
                <c:pt idx="2181">
                  <c:v>99.625620404395605</c:v>
                </c:pt>
                <c:pt idx="2182">
                  <c:v>98.687592950109902</c:v>
                </c:pt>
                <c:pt idx="2183">
                  <c:v>97.92933950736267</c:v>
                </c:pt>
                <c:pt idx="2184">
                  <c:v>97.26660994131872</c:v>
                </c:pt>
                <c:pt idx="2185">
                  <c:v>96.653261446153863</c:v>
                </c:pt>
                <c:pt idx="2186">
                  <c:v>96.540970351098906</c:v>
                </c:pt>
                <c:pt idx="2187">
                  <c:v>95.245972973516473</c:v>
                </c:pt>
                <c:pt idx="2188">
                  <c:v>93.950975595934054</c:v>
                </c:pt>
                <c:pt idx="2189">
                  <c:v>93.555674242087917</c:v>
                </c:pt>
                <c:pt idx="2190">
                  <c:v>91.312865712087941</c:v>
                </c:pt>
                <c:pt idx="2191">
                  <c:v>89.167119509450558</c:v>
                </c:pt>
                <c:pt idx="2192">
                  <c:v>87.054325197142873</c:v>
                </c:pt>
                <c:pt idx="2193">
                  <c:v>86.650499105934074</c:v>
                </c:pt>
                <c:pt idx="2194">
                  <c:v>85.827207304725277</c:v>
                </c:pt>
                <c:pt idx="2195">
                  <c:v>85.003915503516495</c:v>
                </c:pt>
                <c:pt idx="2196">
                  <c:v>84.180163674395629</c:v>
                </c:pt>
                <c:pt idx="2197">
                  <c:v>83.23809974208794</c:v>
                </c:pt>
                <c:pt idx="2198">
                  <c:v>82.105419902527501</c:v>
                </c:pt>
                <c:pt idx="2199">
                  <c:v>81.069263961538482</c:v>
                </c:pt>
                <c:pt idx="2200">
                  <c:v>80.184986512967072</c:v>
                </c:pt>
                <c:pt idx="2201">
                  <c:v>79.219236305714318</c:v>
                </c:pt>
                <c:pt idx="2202">
                  <c:v>78.253486098461565</c:v>
                </c:pt>
                <c:pt idx="2203">
                  <c:v>77.330284077142878</c:v>
                </c:pt>
                <c:pt idx="2204">
                  <c:v>76.379270717032995</c:v>
                </c:pt>
                <c:pt idx="2205">
                  <c:v>75.425687938461579</c:v>
                </c:pt>
                <c:pt idx="2206">
                  <c:v>74.455834840109929</c:v>
                </c:pt>
                <c:pt idx="2207">
                  <c:v>73.566226026373656</c:v>
                </c:pt>
                <c:pt idx="2208">
                  <c:v>72.517225430109917</c:v>
                </c:pt>
                <c:pt idx="2209">
                  <c:v>71.468224833846179</c:v>
                </c:pt>
                <c:pt idx="2210">
                  <c:v>70.474416284395616</c:v>
                </c:pt>
                <c:pt idx="2211">
                  <c:v>69.571822076043958</c:v>
                </c:pt>
                <c:pt idx="2212">
                  <c:v>68.705198098681322</c:v>
                </c:pt>
                <c:pt idx="2213">
                  <c:v>67.846557051648361</c:v>
                </c:pt>
                <c:pt idx="2214">
                  <c:v>67.027281620219782</c:v>
                </c:pt>
                <c:pt idx="2215">
                  <c:v>66.135741482967035</c:v>
                </c:pt>
                <c:pt idx="2216">
                  <c:v>65.244201345714288</c:v>
                </c:pt>
                <c:pt idx="2217">
                  <c:v>64.424351828351632</c:v>
                </c:pt>
                <c:pt idx="2218">
                  <c:v>63.728914656703289</c:v>
                </c:pt>
                <c:pt idx="2219">
                  <c:v>64.037558358571417</c:v>
                </c:pt>
                <c:pt idx="2220">
                  <c:v>64.243389787912065</c:v>
                </c:pt>
                <c:pt idx="2221">
                  <c:v>64.871621243296687</c:v>
                </c:pt>
                <c:pt idx="2222">
                  <c:v>64.486176572417577</c:v>
                </c:pt>
                <c:pt idx="2223">
                  <c:v>64.100731901538452</c:v>
                </c:pt>
                <c:pt idx="2224">
                  <c:v>61.588056579120881</c:v>
                </c:pt>
                <c:pt idx="2225">
                  <c:v>60.859940622857138</c:v>
                </c:pt>
                <c:pt idx="2226">
                  <c:v>60.010316057362637</c:v>
                </c:pt>
                <c:pt idx="2227">
                  <c:v>58.9230037754945</c:v>
                </c:pt>
                <c:pt idx="2228">
                  <c:v>57.895749936483504</c:v>
                </c:pt>
                <c:pt idx="2229">
                  <c:v>56.798559497362596</c:v>
                </c:pt>
                <c:pt idx="2230">
                  <c:v>55.701369058241696</c:v>
                </c:pt>
                <c:pt idx="2231">
                  <c:v>54.613165773846099</c:v>
                </c:pt>
                <c:pt idx="2232">
                  <c:v>53.743626173296647</c:v>
                </c:pt>
                <c:pt idx="2233">
                  <c:v>52.963157290769182</c:v>
                </c:pt>
                <c:pt idx="2234">
                  <c:v>52.38563267461533</c:v>
                </c:pt>
                <c:pt idx="2235">
                  <c:v>51.78561269593402</c:v>
                </c:pt>
                <c:pt idx="2236">
                  <c:v>51.132905360659301</c:v>
                </c:pt>
                <c:pt idx="2237">
                  <c:v>50.480198025384567</c:v>
                </c:pt>
                <c:pt idx="2238">
                  <c:v>49.823003805274702</c:v>
                </c:pt>
                <c:pt idx="2239">
                  <c:v>49.170758390219781</c:v>
                </c:pt>
                <c:pt idx="2240">
                  <c:v>48.504479287802198</c:v>
                </c:pt>
                <c:pt idx="2241">
                  <c:v>47.858850971538445</c:v>
                </c:pt>
                <c:pt idx="2242">
                  <c:v>47.262651604615371</c:v>
                </c:pt>
                <c:pt idx="2243">
                  <c:v>46.635519417912072</c:v>
                </c:pt>
                <c:pt idx="2244">
                  <c:v>46.008387231208779</c:v>
                </c:pt>
                <c:pt idx="2245">
                  <c:v>45.388750411538453</c:v>
                </c:pt>
                <c:pt idx="2246">
                  <c:v>44.804554179450541</c:v>
                </c:pt>
                <c:pt idx="2247">
                  <c:v>44.286531307032973</c:v>
                </c:pt>
                <c:pt idx="2248">
                  <c:v>44.64144182043956</c:v>
                </c:pt>
                <c:pt idx="2249">
                  <c:v>45.04095670769231</c:v>
                </c:pt>
                <c:pt idx="2250">
                  <c:v>44.417373657912087</c:v>
                </c:pt>
                <c:pt idx="2251">
                  <c:v>43.793790608131864</c:v>
                </c:pt>
                <c:pt idx="2252">
                  <c:v>43.762145908351641</c:v>
                </c:pt>
                <c:pt idx="2253">
                  <c:v>43.768418616703293</c:v>
                </c:pt>
                <c:pt idx="2254">
                  <c:v>43.957314445604403</c:v>
                </c:pt>
                <c:pt idx="2255">
                  <c:v>43.701657499890125</c:v>
                </c:pt>
                <c:pt idx="2256">
                  <c:v>44.064193181978027</c:v>
                </c:pt>
                <c:pt idx="2257">
                  <c:v>44.443083117362647</c:v>
                </c:pt>
                <c:pt idx="2258">
                  <c:v>44.821973052747261</c:v>
                </c:pt>
                <c:pt idx="2259">
                  <c:v>45.24233448593408</c:v>
                </c:pt>
                <c:pt idx="2260">
                  <c:v>45.880701552417591</c:v>
                </c:pt>
                <c:pt idx="2261">
                  <c:v>46.524998862197805</c:v>
                </c:pt>
                <c:pt idx="2262">
                  <c:v>47.182708165054962</c:v>
                </c:pt>
                <c:pt idx="2263">
                  <c:v>47.89684373593407</c:v>
                </c:pt>
                <c:pt idx="2264">
                  <c:v>48.563001416593401</c:v>
                </c:pt>
                <c:pt idx="2265">
                  <c:v>49.229159097252747</c:v>
                </c:pt>
                <c:pt idx="2266">
                  <c:v>49.91195746934067</c:v>
                </c:pt>
                <c:pt idx="2267">
                  <c:v>50.608344939010998</c:v>
                </c:pt>
                <c:pt idx="2268">
                  <c:v>51.283869695494502</c:v>
                </c:pt>
                <c:pt idx="2269">
                  <c:v>51.899131486373626</c:v>
                </c:pt>
                <c:pt idx="2270">
                  <c:v>52.742388395494508</c:v>
                </c:pt>
                <c:pt idx="2271">
                  <c:v>53.462683696923079</c:v>
                </c:pt>
                <c:pt idx="2272">
                  <c:v>54.182978998351658</c:v>
                </c:pt>
                <c:pt idx="2273">
                  <c:v>54.743827808021976</c:v>
                </c:pt>
                <c:pt idx="2274">
                  <c:v>55.250362614725283</c:v>
                </c:pt>
                <c:pt idx="2275">
                  <c:v>55.737018757142856</c:v>
                </c:pt>
                <c:pt idx="2276">
                  <c:v>56.170489778021974</c:v>
                </c:pt>
                <c:pt idx="2277">
                  <c:v>57.848686890659344</c:v>
                </c:pt>
                <c:pt idx="2278">
                  <c:v>59.375603024065931</c:v>
                </c:pt>
                <c:pt idx="2279">
                  <c:v>60.90251915747254</c:v>
                </c:pt>
                <c:pt idx="2280">
                  <c:v>62.536455879999998</c:v>
                </c:pt>
                <c:pt idx="2281">
                  <c:v>63.744408069230786</c:v>
                </c:pt>
                <c:pt idx="2282">
                  <c:v>64.166042950989009</c:v>
                </c:pt>
                <c:pt idx="2283">
                  <c:v>64.543051425164848</c:v>
                </c:pt>
                <c:pt idx="2284">
                  <c:v>65.291778284945053</c:v>
                </c:pt>
                <c:pt idx="2285">
                  <c:v>65.980836395274736</c:v>
                </c:pt>
                <c:pt idx="2286">
                  <c:v>66.669894505604418</c:v>
                </c:pt>
                <c:pt idx="2287">
                  <c:v>67.392004974725296</c:v>
                </c:pt>
                <c:pt idx="2288">
                  <c:v>68.23991144681321</c:v>
                </c:pt>
                <c:pt idx="2289">
                  <c:v>68.977659414615388</c:v>
                </c:pt>
                <c:pt idx="2290">
                  <c:v>69.558510984285718</c:v>
                </c:pt>
                <c:pt idx="2291">
                  <c:v>70.220835312637377</c:v>
                </c:pt>
                <c:pt idx="2292">
                  <c:v>70.883159640989007</c:v>
                </c:pt>
                <c:pt idx="2293">
                  <c:v>71.545483969340665</c:v>
                </c:pt>
                <c:pt idx="2294">
                  <c:v>72.241933552197807</c:v>
                </c:pt>
                <c:pt idx="2295">
                  <c:v>72.980031793846152</c:v>
                </c:pt>
                <c:pt idx="2296">
                  <c:v>73.894163782527485</c:v>
                </c:pt>
                <c:pt idx="2297">
                  <c:v>74.769407345384622</c:v>
                </c:pt>
                <c:pt idx="2298">
                  <c:v>75.760448480329671</c:v>
                </c:pt>
                <c:pt idx="2299">
                  <c:v>76.72880047428572</c:v>
                </c:pt>
                <c:pt idx="2300">
                  <c:v>77.697152468241754</c:v>
                </c:pt>
                <c:pt idx="2301">
                  <c:v>78.675573608021978</c:v>
                </c:pt>
                <c:pt idx="2302">
                  <c:v>79.689075838461534</c:v>
                </c:pt>
                <c:pt idx="2303">
                  <c:v>80.725774240879119</c:v>
                </c:pt>
                <c:pt idx="2304">
                  <c:v>81.737976535824188</c:v>
                </c:pt>
                <c:pt idx="2305">
                  <c:v>82.807695060659341</c:v>
                </c:pt>
                <c:pt idx="2306">
                  <c:v>83.846766287252748</c:v>
                </c:pt>
                <c:pt idx="2307">
                  <c:v>84.885837513846155</c:v>
                </c:pt>
                <c:pt idx="2308">
                  <c:v>85.933003159670349</c:v>
                </c:pt>
                <c:pt idx="2309">
                  <c:v>86.99885264285713</c:v>
                </c:pt>
                <c:pt idx="2310">
                  <c:v>88.231039389670343</c:v>
                </c:pt>
                <c:pt idx="2311">
                  <c:v>89.302069014505491</c:v>
                </c:pt>
                <c:pt idx="2312">
                  <c:v>90.486678312747244</c:v>
                </c:pt>
                <c:pt idx="2313">
                  <c:v>92.541242796593423</c:v>
                </c:pt>
                <c:pt idx="2314">
                  <c:v>94.595807280439573</c:v>
                </c:pt>
                <c:pt idx="2315">
                  <c:v>94.892478242197797</c:v>
                </c:pt>
                <c:pt idx="2316">
                  <c:v>97.608552709780227</c:v>
                </c:pt>
                <c:pt idx="2317">
                  <c:v>100.4114973536264</c:v>
                </c:pt>
                <c:pt idx="2318">
                  <c:v>103.20786495879122</c:v>
                </c:pt>
                <c:pt idx="2319">
                  <c:v>106.11191791472528</c:v>
                </c:pt>
                <c:pt idx="2320">
                  <c:v>109.01597087065937</c:v>
                </c:pt>
                <c:pt idx="2321">
                  <c:v>111.92002382659344</c:v>
                </c:pt>
                <c:pt idx="2322">
                  <c:v>114.64429039483517</c:v>
                </c:pt>
                <c:pt idx="2323">
                  <c:v>117.31436850560438</c:v>
                </c:pt>
                <c:pt idx="2324">
                  <c:v>119.80682757010989</c:v>
                </c:pt>
                <c:pt idx="2325">
                  <c:v>122.38241815285713</c:v>
                </c:pt>
                <c:pt idx="2326">
                  <c:v>124.98531652120877</c:v>
                </c:pt>
                <c:pt idx="2327">
                  <c:v>127.47604128868129</c:v>
                </c:pt>
                <c:pt idx="2328">
                  <c:v>129.96676605615383</c:v>
                </c:pt>
                <c:pt idx="2329">
                  <c:v>132.48795685802199</c:v>
                </c:pt>
                <c:pt idx="2330">
                  <c:v>134.96755737340661</c:v>
                </c:pt>
                <c:pt idx="2331">
                  <c:v>137.46516170868134</c:v>
                </c:pt>
                <c:pt idx="2332">
                  <c:v>139.87087899142858</c:v>
                </c:pt>
                <c:pt idx="2333">
                  <c:v>142.30752909395605</c:v>
                </c:pt>
                <c:pt idx="2334">
                  <c:v>144.74417919648354</c:v>
                </c:pt>
                <c:pt idx="2335">
                  <c:v>147.18082929901101</c:v>
                </c:pt>
                <c:pt idx="2336">
                  <c:v>149.67119107219784</c:v>
                </c:pt>
                <c:pt idx="2337">
                  <c:v>152.16100619065935</c:v>
                </c:pt>
                <c:pt idx="2338">
                  <c:v>154.63589709736263</c:v>
                </c:pt>
                <c:pt idx="2339">
                  <c:v>157.23397114252751</c:v>
                </c:pt>
                <c:pt idx="2340">
                  <c:v>160.62874451604398</c:v>
                </c:pt>
                <c:pt idx="2341">
                  <c:v>163.86808531175828</c:v>
                </c:pt>
                <c:pt idx="2342">
                  <c:v>167.10742610747258</c:v>
                </c:pt>
                <c:pt idx="2343">
                  <c:v>168.17339909340663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9EE-442C-8B5E-456C24FCF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232448"/>
        <c:axId val="102175488"/>
      </c:lineChart>
      <c:dateAx>
        <c:axId val="106232448"/>
        <c:scaling>
          <c:orientation val="minMax"/>
          <c:max val="43982"/>
          <c:min val="42004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da-DK" sz="800" b="1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da-DK" sz="8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Dato/periode</a:t>
                </a:r>
              </a:p>
            </c:rich>
          </c:tx>
          <c:layout>
            <c:manualLayout>
              <c:xMode val="edge"/>
              <c:yMode val="edge"/>
              <c:x val="0.46302138462200415"/>
              <c:y val="0.81696460116398495"/>
            </c:manualLayout>
          </c:layout>
          <c:overlay val="0"/>
          <c:spPr>
            <a:noFill/>
            <a:ln w="25400">
              <a:noFill/>
            </a:ln>
          </c:spPr>
        </c:title>
        <c:numFmt formatCode="dd/mm/yyyy" sourceLinked="0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3600000" vert="horz"/>
          <a:lstStyle/>
          <a:p>
            <a:pPr>
              <a:defRPr sz="7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a-DK"/>
          </a:p>
        </c:txPr>
        <c:crossAx val="102175488"/>
        <c:crossesAt val="-100000"/>
        <c:auto val="1"/>
        <c:lblOffset val="0"/>
        <c:baseTimeUnit val="days"/>
        <c:majorUnit val="1"/>
        <c:majorTimeUnit val="months"/>
        <c:minorUnit val="1"/>
        <c:minorTimeUnit val="months"/>
      </c:dateAx>
      <c:valAx>
        <c:axId val="102175488"/>
        <c:scaling>
          <c:orientation val="minMax"/>
        </c:scaling>
        <c:delete val="0"/>
        <c:axPos val="l"/>
        <c:majorGridlines>
          <c:spPr>
            <a:ln w="12700">
              <a:solidFill>
                <a:srgbClr val="C0C0C0"/>
              </a:solidFill>
              <a:prstDash val="lgDash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a-DK" sz="800"/>
                  <a:t>mio. kr.</a:t>
                </a:r>
              </a:p>
            </c:rich>
          </c:tx>
          <c:layout>
            <c:manualLayout>
              <c:xMode val="edge"/>
              <c:yMode val="edge"/>
              <c:x val="1.9057167110616762E-2"/>
              <c:y val="0.40663249554538666"/>
            </c:manualLayout>
          </c:layout>
          <c:overlay val="0"/>
          <c:spPr>
            <a:noFill/>
            <a:ln w="25400">
              <a:noFill/>
            </a:ln>
          </c:spPr>
        </c:title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a-DK"/>
          </a:p>
        </c:txPr>
        <c:crossAx val="106232448"/>
        <c:crosses val="autoZero"/>
        <c:crossBetween val="between"/>
        <c:majorUnit val="50"/>
      </c:valAx>
      <c:spPr>
        <a:solidFill>
          <a:srgbClr val="FFFFFF"/>
        </a:solidFill>
        <a:ln w="12700">
          <a:solidFill>
            <a:srgbClr val="E3E3E3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4654666800529715"/>
          <c:y val="0.9101233824032865"/>
          <c:w val="0.32196606465096622"/>
          <c:h val="4.7120418848167422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a-DK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2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a-DK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8819E-D6E3-419C-ACD9-B56174F2BB9C}" type="datetimeFigureOut">
              <a:rPr lang="da-DK" smtClean="0"/>
              <a:t>07-09-2020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96A27-8923-40A3-8ED8-8FD3B0E7C7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820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8532440" y="840432"/>
            <a:ext cx="404734" cy="5828928"/>
          </a:xfrm>
          <a:prstGeom prst="rect">
            <a:avLst/>
          </a:prstGeom>
          <a:solidFill>
            <a:srgbClr val="B8000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87624" y="3261816"/>
            <a:ext cx="4032448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187624" y="1772816"/>
            <a:ext cx="626692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Rektangel 7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78" y="332656"/>
            <a:ext cx="1075196" cy="355227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8537394" y="0"/>
            <a:ext cx="404734" cy="188640"/>
          </a:xfrm>
          <a:prstGeom prst="rect">
            <a:avLst/>
          </a:prstGeom>
          <a:solidFill>
            <a:srgbClr val="E9B9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01" b="27309"/>
          <a:stretch/>
        </p:blipFill>
        <p:spPr>
          <a:xfrm>
            <a:off x="2735288" y="2060848"/>
            <a:ext cx="6408712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807293"/>
            <a:ext cx="6707088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11560" y="2132856"/>
            <a:ext cx="6707088" cy="4205064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Rektangel 6"/>
          <p:cNvSpPr/>
          <p:nvPr userDrawn="1"/>
        </p:nvSpPr>
        <p:spPr>
          <a:xfrm>
            <a:off x="8532440" y="840432"/>
            <a:ext cx="404734" cy="5828928"/>
          </a:xfrm>
          <a:prstGeom prst="rect">
            <a:avLst/>
          </a:prstGeom>
          <a:solidFill>
            <a:srgbClr val="B8000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78" y="332656"/>
            <a:ext cx="1075196" cy="355227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8537394" y="0"/>
            <a:ext cx="404734" cy="188640"/>
          </a:xfrm>
          <a:prstGeom prst="rect">
            <a:avLst/>
          </a:prstGeom>
          <a:solidFill>
            <a:srgbClr val="E9B9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88224" y="836712"/>
            <a:ext cx="822920" cy="5530626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73224" y="836712"/>
            <a:ext cx="5554960" cy="5530626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Rektangel 6"/>
          <p:cNvSpPr/>
          <p:nvPr userDrawn="1"/>
        </p:nvSpPr>
        <p:spPr>
          <a:xfrm>
            <a:off x="8532440" y="840432"/>
            <a:ext cx="404734" cy="5828928"/>
          </a:xfrm>
          <a:prstGeom prst="rect">
            <a:avLst/>
          </a:prstGeom>
          <a:solidFill>
            <a:srgbClr val="B8000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78" y="332656"/>
            <a:ext cx="1075196" cy="355227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8537394" y="0"/>
            <a:ext cx="404734" cy="188640"/>
          </a:xfrm>
          <a:prstGeom prst="rect">
            <a:avLst/>
          </a:prstGeom>
          <a:solidFill>
            <a:srgbClr val="E9B9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005983"/>
            <a:ext cx="6923112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11560" y="2331546"/>
            <a:ext cx="6923112" cy="4133056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Rektangel 6"/>
          <p:cNvSpPr/>
          <p:nvPr userDrawn="1"/>
        </p:nvSpPr>
        <p:spPr>
          <a:xfrm>
            <a:off x="8532440" y="840432"/>
            <a:ext cx="404734" cy="5828928"/>
          </a:xfrm>
          <a:prstGeom prst="rect">
            <a:avLst/>
          </a:prstGeom>
          <a:solidFill>
            <a:srgbClr val="B8000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78" y="332656"/>
            <a:ext cx="1075196" cy="355227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8537394" y="0"/>
            <a:ext cx="404734" cy="188640"/>
          </a:xfrm>
          <a:prstGeom prst="rect">
            <a:avLst/>
          </a:prstGeom>
          <a:solidFill>
            <a:srgbClr val="E9B9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299173"/>
            <a:ext cx="68740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11560" y="2798986"/>
            <a:ext cx="68740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8532440" y="840432"/>
            <a:ext cx="404734" cy="5828928"/>
          </a:xfrm>
          <a:prstGeom prst="rect">
            <a:avLst/>
          </a:prstGeom>
          <a:solidFill>
            <a:srgbClr val="B8000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78" y="332656"/>
            <a:ext cx="1075196" cy="355227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8537394" y="0"/>
            <a:ext cx="404734" cy="188640"/>
          </a:xfrm>
          <a:prstGeom prst="rect">
            <a:avLst/>
          </a:prstGeom>
          <a:solidFill>
            <a:srgbClr val="E9B9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7067128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162274"/>
            <a:ext cx="3250704" cy="4205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211960" y="2162274"/>
            <a:ext cx="3312368" cy="4205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Rektangel 7"/>
          <p:cNvSpPr/>
          <p:nvPr userDrawn="1"/>
        </p:nvSpPr>
        <p:spPr>
          <a:xfrm>
            <a:off x="8532440" y="840432"/>
            <a:ext cx="404734" cy="5828928"/>
          </a:xfrm>
          <a:prstGeom prst="rect">
            <a:avLst/>
          </a:prstGeom>
          <a:solidFill>
            <a:srgbClr val="B8000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78" y="332656"/>
            <a:ext cx="1075196" cy="355227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>
          <a:xfrm>
            <a:off x="8537394" y="0"/>
            <a:ext cx="404734" cy="188640"/>
          </a:xfrm>
          <a:prstGeom prst="rect">
            <a:avLst/>
          </a:prstGeom>
          <a:solidFill>
            <a:srgbClr val="E9B9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1215" y="880691"/>
            <a:ext cx="69231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1215" y="2141166"/>
            <a:ext cx="31786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1215" y="2780928"/>
            <a:ext cx="3178696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355976" y="2141166"/>
            <a:ext cx="316835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355976" y="2780928"/>
            <a:ext cx="3168352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10" name="Rektangel 9"/>
          <p:cNvSpPr/>
          <p:nvPr userDrawn="1"/>
        </p:nvSpPr>
        <p:spPr>
          <a:xfrm>
            <a:off x="8532440" y="840432"/>
            <a:ext cx="404734" cy="5828928"/>
          </a:xfrm>
          <a:prstGeom prst="rect">
            <a:avLst/>
          </a:prstGeom>
          <a:solidFill>
            <a:srgbClr val="B8000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78" y="332656"/>
            <a:ext cx="1075196" cy="355227"/>
          </a:xfrm>
          <a:prstGeom prst="rect">
            <a:avLst/>
          </a:prstGeom>
        </p:spPr>
      </p:pic>
      <p:sp>
        <p:nvSpPr>
          <p:cNvPr id="13" name="Rektangel 12"/>
          <p:cNvSpPr/>
          <p:nvPr userDrawn="1"/>
        </p:nvSpPr>
        <p:spPr>
          <a:xfrm>
            <a:off x="8537394" y="0"/>
            <a:ext cx="404734" cy="188640"/>
          </a:xfrm>
          <a:prstGeom prst="rect">
            <a:avLst/>
          </a:prstGeom>
          <a:solidFill>
            <a:srgbClr val="E9B9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6923112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6" name="Rektangel 5"/>
          <p:cNvSpPr/>
          <p:nvPr userDrawn="1"/>
        </p:nvSpPr>
        <p:spPr>
          <a:xfrm>
            <a:off x="8532440" y="840432"/>
            <a:ext cx="404734" cy="5828928"/>
          </a:xfrm>
          <a:prstGeom prst="rect">
            <a:avLst/>
          </a:prstGeom>
          <a:solidFill>
            <a:srgbClr val="B8000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78" y="332656"/>
            <a:ext cx="1075196" cy="355227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8537394" y="0"/>
            <a:ext cx="404734" cy="188640"/>
          </a:xfrm>
          <a:prstGeom prst="rect">
            <a:avLst/>
          </a:prstGeom>
          <a:solidFill>
            <a:srgbClr val="E9B9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8532440" y="840432"/>
            <a:ext cx="404734" cy="5828928"/>
          </a:xfrm>
          <a:prstGeom prst="rect">
            <a:avLst/>
          </a:prstGeom>
          <a:solidFill>
            <a:srgbClr val="B8000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78" y="332656"/>
            <a:ext cx="1075196" cy="355227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8537394" y="0"/>
            <a:ext cx="404734" cy="188640"/>
          </a:xfrm>
          <a:prstGeom prst="rect">
            <a:avLst/>
          </a:prstGeom>
          <a:solidFill>
            <a:srgbClr val="E9B9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0054" y="836711"/>
            <a:ext cx="26746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707904" y="836712"/>
            <a:ext cx="3661246" cy="55322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590054" y="1998762"/>
            <a:ext cx="2674639" cy="4370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8532440" y="840432"/>
            <a:ext cx="404734" cy="5828928"/>
          </a:xfrm>
          <a:prstGeom prst="rect">
            <a:avLst/>
          </a:prstGeom>
          <a:solidFill>
            <a:srgbClr val="B8000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78" y="332656"/>
            <a:ext cx="1075196" cy="355227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>
          <a:xfrm>
            <a:off x="8537394" y="0"/>
            <a:ext cx="404734" cy="188640"/>
          </a:xfrm>
          <a:prstGeom prst="rect">
            <a:avLst/>
          </a:prstGeom>
          <a:solidFill>
            <a:srgbClr val="E9B9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505556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187624" y="86774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187624" y="5622305"/>
            <a:ext cx="5486400" cy="5099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8532440" y="840432"/>
            <a:ext cx="404734" cy="5828928"/>
          </a:xfrm>
          <a:prstGeom prst="rect">
            <a:avLst/>
          </a:prstGeom>
          <a:solidFill>
            <a:srgbClr val="B8000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78" y="332656"/>
            <a:ext cx="1075196" cy="355227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>
          <a:xfrm>
            <a:off x="8537394" y="0"/>
            <a:ext cx="404734" cy="188640"/>
          </a:xfrm>
          <a:prstGeom prst="rect">
            <a:avLst/>
          </a:prstGeom>
          <a:solidFill>
            <a:srgbClr val="E9B9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356262" y="918199"/>
            <a:ext cx="67441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56262" y="2243761"/>
            <a:ext cx="6744129" cy="3993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Rektangel 4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v/Kenneth Jensen</a:t>
            </a:r>
          </a:p>
          <a:p>
            <a:r>
              <a:rPr lang="da-DK" dirty="0" smtClean="0"/>
              <a:t>Teknik &amp; Stabsdirektør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BASISBUDGET 2021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94329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052736"/>
            <a:ext cx="597666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68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prstClr val="black"/>
                </a:solidFill>
              </a:rPr>
              <a:t>BASISBUDGET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Udgifterne 2021 afsæt B2020 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34" y="2996952"/>
            <a:ext cx="6840760" cy="346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14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28575"/>
            <a:ext cx="6324600" cy="671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64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prstClr val="black"/>
                </a:solidFill>
              </a:rPr>
              <a:t>BASISBUDGET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Pris &amp; Løn </a:t>
            </a:r>
            <a:r>
              <a:rPr lang="da-DK" dirty="0" err="1" smtClean="0"/>
              <a:t>fremskr</a:t>
            </a:r>
            <a:r>
              <a:rPr lang="da-DK" dirty="0" smtClean="0"/>
              <a:t>. 33 mio. kr. </a:t>
            </a:r>
          </a:p>
          <a:p>
            <a:r>
              <a:rPr lang="da-DK" b="1" dirty="0" smtClean="0"/>
              <a:t>tekniske korrektioner:</a:t>
            </a:r>
          </a:p>
          <a:p>
            <a:pPr marL="971550" lvl="1" indent="-514350">
              <a:buFont typeface="+mj-lt"/>
              <a:buAutoNum type="arabicPeriod"/>
            </a:pPr>
            <a:r>
              <a:rPr lang="da-DK" dirty="0" smtClean="0"/>
              <a:t>Demografi 50% (jf. den økonomiske politik)</a:t>
            </a:r>
          </a:p>
          <a:p>
            <a:pPr marL="971550" lvl="1" indent="-514350">
              <a:buFont typeface="+mj-lt"/>
              <a:buAutoNum type="arabicPeriod"/>
            </a:pPr>
            <a:r>
              <a:rPr lang="da-DK" dirty="0" smtClean="0"/>
              <a:t>1% effektivisering (-do-)</a:t>
            </a:r>
          </a:p>
          <a:p>
            <a:pPr marL="971550" lvl="1" indent="-514350">
              <a:buFont typeface="+mj-lt"/>
              <a:buAutoNum type="arabicPeriod"/>
            </a:pPr>
            <a:r>
              <a:rPr lang="da-DK" dirty="0" smtClean="0"/>
              <a:t>Andet (love og omplaceringer) 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93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36712"/>
            <a:ext cx="756084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17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prstClr val="black"/>
                </a:solidFill>
              </a:rPr>
              <a:t>BASISBUDGET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Demografi / befolkningsprognose</a:t>
            </a:r>
          </a:p>
          <a:p>
            <a:r>
              <a:rPr lang="da-DK" dirty="0" smtClean="0"/>
              <a:t>Stor tilgang af 80+</a:t>
            </a:r>
          </a:p>
          <a:p>
            <a:r>
              <a:rPr lang="da-DK" dirty="0" smtClean="0"/>
              <a:t>Konklusion: færre skal forsørge flere</a:t>
            </a:r>
          </a:p>
          <a:p>
            <a:r>
              <a:rPr lang="da-DK" dirty="0" smtClean="0"/>
              <a:t>3,4 mio. kr. i basisbudget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32429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80728"/>
            <a:ext cx="698477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95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prstClr val="black"/>
                </a:solidFill>
              </a:rPr>
              <a:t>BASISBUDGET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Befolkningsprognosen er grundlaget for demografi-beregningerne.</a:t>
            </a:r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221088"/>
            <a:ext cx="684076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19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prstClr val="black"/>
                </a:solidFill>
              </a:rPr>
              <a:t>BASISBUDGET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11560" y="2331545"/>
            <a:ext cx="6923112" cy="4315619"/>
          </a:xfrm>
        </p:spPr>
        <p:txBody>
          <a:bodyPr/>
          <a:lstStyle/>
          <a:p>
            <a:r>
              <a:rPr lang="da-DK" dirty="0" smtClean="0"/>
              <a:t>Samlet oversigt over demografi (50%)</a:t>
            </a:r>
          </a:p>
          <a:p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429001"/>
            <a:ext cx="6491064" cy="321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00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prstClr val="black"/>
                </a:solidFill>
              </a:rPr>
              <a:t>BASISBUDGET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1% effektivisering B2019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”….forudsættes realiseret ved effektiviseringer på decentralt niveau (….) uden væsentlige serviceforringelser for borgerne.”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71546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INDHOLD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 dirty="0" smtClean="0"/>
              <a:t>OVERSKRIFTER FRA SIDST</a:t>
            </a:r>
          </a:p>
          <a:p>
            <a:r>
              <a:rPr lang="da-DK" dirty="0" smtClean="0"/>
              <a:t>BASISBUDGET 2021</a:t>
            </a:r>
          </a:p>
          <a:p>
            <a:r>
              <a:rPr lang="da-DK" dirty="0" smtClean="0"/>
              <a:t>RESULTATSOPGØRELSEN 2021</a:t>
            </a:r>
          </a:p>
          <a:p>
            <a:r>
              <a:rPr lang="da-DK" dirty="0" smtClean="0"/>
              <a:t>HVAD ER INDREGNET I BASISBUDGETTET? </a:t>
            </a:r>
          </a:p>
          <a:p>
            <a:r>
              <a:rPr lang="da-DK" dirty="0" smtClean="0"/>
              <a:t>TEKNISKE KORREKTIONER </a:t>
            </a:r>
          </a:p>
          <a:p>
            <a:r>
              <a:rPr lang="da-DK" dirty="0" smtClean="0"/>
              <a:t>FORSLAG TIL DRIFTSBUDGET</a:t>
            </a:r>
          </a:p>
          <a:p>
            <a:pPr lvl="1"/>
            <a:r>
              <a:rPr lang="da-DK" dirty="0" smtClean="0"/>
              <a:t>TEKNISKE FORSLAG</a:t>
            </a:r>
          </a:p>
          <a:p>
            <a:pPr lvl="1"/>
            <a:r>
              <a:rPr lang="da-DK" dirty="0" smtClean="0"/>
              <a:t>ØVRIGE</a:t>
            </a:r>
            <a:endParaRPr lang="da-DK" dirty="0"/>
          </a:p>
          <a:p>
            <a:r>
              <a:rPr lang="da-DK" dirty="0" smtClean="0"/>
              <a:t>ANLÆG</a:t>
            </a:r>
            <a:endParaRPr lang="da-DK" dirty="0"/>
          </a:p>
          <a:p>
            <a:r>
              <a:rPr lang="da-DK" dirty="0" smtClean="0"/>
              <a:t>LIKVIDITET</a:t>
            </a:r>
          </a:p>
          <a:p>
            <a:r>
              <a:rPr lang="da-DK" dirty="0" smtClean="0"/>
              <a:t>ANDET</a:t>
            </a:r>
            <a:endParaRPr lang="da-DK" dirty="0"/>
          </a:p>
          <a:p>
            <a:endParaRPr lang="da-DK" dirty="0" smtClean="0"/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endParaRPr lang="da-DK" dirty="0" smtClean="0"/>
          </a:p>
          <a:p>
            <a:pPr marL="457200" lvl="1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663503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prstClr val="black"/>
                </a:solidFill>
              </a:rPr>
              <a:t>BASISBUDGET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Summen er: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913365"/>
            <a:ext cx="707707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0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FORSLAG TIL DRIFTSBUDGET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1276" y="2176427"/>
            <a:ext cx="6923112" cy="38996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/>
          </a:p>
          <a:p>
            <a:r>
              <a:rPr lang="da-DK" dirty="0" smtClean="0"/>
              <a:t>Efter Byrådsbeslutning 9.9.2019 er indført ”tekniske forslag”</a:t>
            </a:r>
          </a:p>
          <a:p>
            <a:r>
              <a:rPr lang="da-DK" dirty="0" smtClean="0"/>
              <a:t>Vedtages de tekniske forslag er serviceniveauet </a:t>
            </a:r>
            <a:r>
              <a:rPr lang="da-DK" u="sng" dirty="0" smtClean="0"/>
              <a:t>uforandret</a:t>
            </a:r>
            <a:r>
              <a:rPr lang="da-DK" dirty="0"/>
              <a:t> </a:t>
            </a:r>
            <a:r>
              <a:rPr lang="da-DK" dirty="0" smtClean="0"/>
              <a:t>(Næste – 1%) 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3107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>
                <a:solidFill>
                  <a:prstClr val="black"/>
                </a:solidFill>
              </a:rPr>
              <a:t>FORSLAG TIL DRIFTSBUDGET</a:t>
            </a:r>
            <a:endParaRPr lang="da-DK" sz="3200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2260378"/>
            <a:ext cx="6768752" cy="2248742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040" y="4267311"/>
            <a:ext cx="6481303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67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471487"/>
            <a:ext cx="61341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47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6923112" cy="1143000"/>
          </a:xfrm>
        </p:spPr>
        <p:txBody>
          <a:bodyPr>
            <a:normAutofit fontScale="90000"/>
          </a:bodyPr>
          <a:lstStyle/>
          <a:p>
            <a:r>
              <a:rPr lang="da-DK" sz="3600" dirty="0">
                <a:solidFill>
                  <a:prstClr val="black"/>
                </a:solidFill>
              </a:rPr>
              <a:t>FORSLAG TIL DRIFTSBUDGET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403648"/>
            <a:ext cx="8064896" cy="239452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3933056"/>
            <a:ext cx="5554960" cy="101724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5085184"/>
            <a:ext cx="5554959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13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>
                <a:solidFill>
                  <a:prstClr val="black"/>
                </a:solidFill>
              </a:rPr>
              <a:t>FORSLAG TIL DRIFTSBUDGET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da-DK" dirty="0" smtClean="0"/>
          </a:p>
          <a:p>
            <a:r>
              <a:rPr lang="da-DK" dirty="0" smtClean="0"/>
              <a:t>Teknisk forslag for samlet 67,4 mio. kr. (fastholder </a:t>
            </a:r>
            <a:r>
              <a:rPr lang="da-DK" dirty="0" err="1" smtClean="0"/>
              <a:t>service-niveau</a:t>
            </a:r>
            <a:r>
              <a:rPr lang="da-DK" dirty="0" smtClean="0"/>
              <a:t> 2020 – næsten)</a:t>
            </a:r>
          </a:p>
          <a:p>
            <a:endParaRPr lang="da-DK" dirty="0" smtClean="0"/>
          </a:p>
          <a:p>
            <a:r>
              <a:rPr lang="da-DK" dirty="0" smtClean="0"/>
              <a:t>Øvrige driftsforslag for 38,8 mio. kr. – </a:t>
            </a:r>
            <a:r>
              <a:rPr lang="da-DK" u="sng" dirty="0" smtClean="0"/>
              <a:t>er administrationens forslag til driftsudvidelser</a:t>
            </a:r>
            <a:r>
              <a:rPr lang="da-DK" dirty="0" smtClean="0"/>
              <a:t>: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7942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16632"/>
            <a:ext cx="7472684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8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271983"/>
            <a:ext cx="90297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76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4624"/>
            <a:ext cx="9144000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313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0"/>
            <a:ext cx="8784976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90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005983"/>
            <a:ext cx="6923112" cy="1126873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da-DK" sz="3200" b="1" dirty="0">
                <a:solidFill>
                  <a:prstClr val="black"/>
                </a:solidFill>
              </a:rPr>
              <a:t>OVERSKRIFTER FRA SIDST</a:t>
            </a:r>
            <a:r>
              <a:rPr lang="da-DK" sz="3200" dirty="0">
                <a:solidFill>
                  <a:prstClr val="black"/>
                </a:solidFill>
              </a:rPr>
              <a:t/>
            </a:r>
            <a:br>
              <a:rPr lang="da-DK" sz="3200" dirty="0">
                <a:solidFill>
                  <a:prstClr val="black"/>
                </a:solidFill>
              </a:rPr>
            </a:b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udligning + finansieringsbidrag + øget selskabsskat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Lån til anlæg og lån til drift (</a:t>
            </a:r>
            <a:r>
              <a:rPr lang="da-DK" dirty="0" err="1" smtClean="0"/>
              <a:t>coronapuljer</a:t>
            </a:r>
            <a:r>
              <a:rPr lang="da-DK" dirty="0" smtClean="0"/>
              <a:t>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7993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-52388"/>
            <a:ext cx="9086850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08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-95250"/>
            <a:ext cx="9124950" cy="704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68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-533400"/>
            <a:ext cx="8991600" cy="79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07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388" y="128587"/>
            <a:ext cx="9248775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324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-295275"/>
            <a:ext cx="8924925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208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-795338"/>
            <a:ext cx="8943975" cy="844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306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-452438"/>
            <a:ext cx="9001125" cy="776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263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-457200"/>
            <a:ext cx="904875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396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19050"/>
            <a:ext cx="90297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221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-819150"/>
            <a:ext cx="9001125" cy="849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66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dirty="0">
                <a:solidFill>
                  <a:prstClr val="black"/>
                </a:solidFill>
              </a:rPr>
              <a:t>OVERSKRIFTER FRA SIDST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a-DK" dirty="0" smtClean="0"/>
              <a:t>Mange anlægsopgaver (+300 mio. kr.)</a:t>
            </a:r>
          </a:p>
          <a:p>
            <a:r>
              <a:rPr lang="da-DK" dirty="0" smtClean="0"/>
              <a:t>Ingen påtrængende nødvendige anlæg</a:t>
            </a:r>
          </a:p>
          <a:p>
            <a:r>
              <a:rPr lang="da-DK" dirty="0" smtClean="0"/>
              <a:t>Likviditetsforbedrende indsprøjtning qua øget belåning</a:t>
            </a:r>
          </a:p>
          <a:p>
            <a:r>
              <a:rPr lang="da-DK" dirty="0" smtClean="0"/>
              <a:t>Større årlige afdrag (15 mio. kr.)</a:t>
            </a:r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3279788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36496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263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209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-333375"/>
            <a:ext cx="9086850" cy="75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388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-776288"/>
            <a:ext cx="8953500" cy="84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594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620688"/>
            <a:ext cx="8355657" cy="576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589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 smtClean="0"/>
              <a:t>ANLÆG IKAST-BRANDE KOMMUNE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BESLUTTET I B2020 – ANLÆG FOR 122 MIO. KR. I 2020</a:t>
            </a:r>
          </a:p>
          <a:p>
            <a:pPr marL="0" indent="0">
              <a:buNone/>
            </a:pPr>
            <a:r>
              <a:rPr lang="da-DK" dirty="0" smtClean="0"/>
              <a:t> </a:t>
            </a:r>
          </a:p>
          <a:p>
            <a:r>
              <a:rPr lang="da-DK" dirty="0" smtClean="0"/>
              <a:t>HERTIL 145 MIO.KR. SOM FREMRYKKEDE ANLÆG FOR AT STIMULERE BESKÆFTIGELSEN (COVID-19).</a:t>
            </a:r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3993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92696"/>
            <a:ext cx="763284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FREMRYKKEDE ANLÆG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da-DK" dirty="0" smtClean="0"/>
              <a:t>Som konsekvens af fjernelse af anlægsloftet i 2020 </a:t>
            </a:r>
            <a:r>
              <a:rPr lang="da-DK" dirty="0" err="1" smtClean="0"/>
              <a:t>pga</a:t>
            </a:r>
            <a:r>
              <a:rPr lang="da-DK" dirty="0" smtClean="0"/>
              <a:t> Covid-19 samt mulighed for finansiering fremrykkedes anlæg for 145 mio. kr. </a:t>
            </a:r>
          </a:p>
          <a:p>
            <a:pPr lvl="1"/>
            <a:r>
              <a:rPr lang="da-DK" dirty="0" smtClean="0"/>
              <a:t>Mest muligt i 2020 pga. vilkår i låneoptag – </a:t>
            </a:r>
            <a:r>
              <a:rPr lang="da-DK" dirty="0" smtClean="0">
                <a:solidFill>
                  <a:srgbClr val="FF0000"/>
                </a:solidFill>
              </a:rPr>
              <a:t>SKAL BLOT VÆRE IGANGSAT</a:t>
            </a:r>
          </a:p>
          <a:p>
            <a:pPr lvl="1"/>
            <a:r>
              <a:rPr lang="da-DK" dirty="0" smtClean="0"/>
              <a:t>Samlet nu mere end 300 mio. kr. i gang (</a:t>
            </a:r>
            <a:r>
              <a:rPr lang="da-DK" dirty="0" err="1" smtClean="0"/>
              <a:t>incl</a:t>
            </a:r>
            <a:r>
              <a:rPr lang="da-DK" dirty="0" smtClean="0"/>
              <a:t>. Overførte) </a:t>
            </a:r>
          </a:p>
          <a:p>
            <a:pPr marL="457200" lvl="1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58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196752"/>
            <a:ext cx="5760640" cy="439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0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88641"/>
            <a:ext cx="6923112" cy="936104"/>
          </a:xfrm>
        </p:spPr>
        <p:txBody>
          <a:bodyPr/>
          <a:lstStyle/>
          <a:p>
            <a:r>
              <a:rPr lang="da-DK" dirty="0" smtClean="0"/>
              <a:t>ANLÆG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0150" y="1124745"/>
            <a:ext cx="6923112" cy="5429199"/>
          </a:xfrm>
        </p:spPr>
        <p:txBody>
          <a:bodyPr>
            <a:normAutofit fontScale="92500"/>
          </a:bodyPr>
          <a:lstStyle/>
          <a:p>
            <a:r>
              <a:rPr lang="da-DK" dirty="0" smtClean="0"/>
              <a:t>1) Påtrængende nødvendige anlæg</a:t>
            </a:r>
          </a:p>
          <a:p>
            <a:r>
              <a:rPr lang="da-DK" dirty="0" smtClean="0"/>
              <a:t>2) allerede igangsatte anlæg som har budget i overslagsår</a:t>
            </a:r>
          </a:p>
          <a:p>
            <a:r>
              <a:rPr lang="da-DK" dirty="0" smtClean="0"/>
              <a:t>3) igangsatte, men ikke færdige </a:t>
            </a:r>
          </a:p>
          <a:p>
            <a:r>
              <a:rPr lang="da-DK" dirty="0" smtClean="0"/>
              <a:t>4) optaget i budget i overslagsår </a:t>
            </a:r>
          </a:p>
          <a:p>
            <a:r>
              <a:rPr lang="da-DK" dirty="0" smtClean="0"/>
              <a:t>5) fagudvalgsønsker</a:t>
            </a:r>
          </a:p>
          <a:p>
            <a:r>
              <a:rPr lang="da-DK" dirty="0" smtClean="0"/>
              <a:t>6) anbefalede af forvaltningen og </a:t>
            </a:r>
          </a:p>
          <a:p>
            <a:r>
              <a:rPr lang="da-DK" dirty="0" smtClean="0"/>
              <a:t>7) ønsker fra andre fx foreninger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413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BASISBUDGET 2021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6152" y="2332038"/>
            <a:ext cx="3393158" cy="41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432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2347912"/>
            <a:ext cx="8108007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7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" y="620688"/>
            <a:ext cx="853244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471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764703"/>
            <a:ext cx="8280921" cy="583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736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337" y="885824"/>
            <a:ext cx="8565778" cy="585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772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9"/>
            <a:ext cx="835292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676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92696"/>
            <a:ext cx="8532439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4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LIKVIDITET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Optagelse af lån har forbedret vores likviditet her og nu</a:t>
            </a:r>
          </a:p>
          <a:p>
            <a:r>
              <a:rPr lang="da-DK" dirty="0" smtClean="0"/>
              <a:t>145 mio. kr. til anlæg og 71 mio. kr. til fremrykkede betalinger og Covid-19 omkostninger</a:t>
            </a:r>
          </a:p>
          <a:p>
            <a:r>
              <a:rPr lang="da-DK" dirty="0" err="1" smtClean="0"/>
              <a:t>Incl</a:t>
            </a:r>
            <a:r>
              <a:rPr lang="da-DK" dirty="0" smtClean="0"/>
              <a:t>. nye lån er der årlige afdrag på 50 mio. kr.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796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2132856"/>
            <a:ext cx="759956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622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Likviditet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Opmærksomhed på:</a:t>
            </a:r>
          </a:p>
          <a:p>
            <a:endParaRPr lang="da-DK" dirty="0" smtClean="0"/>
          </a:p>
          <a:p>
            <a:r>
              <a:rPr lang="da-DK" dirty="0" smtClean="0"/>
              <a:t>øget gældsætning i 2020 kræver øget driftsresultatet til afdrag</a:t>
            </a:r>
          </a:p>
          <a:p>
            <a:pPr marL="0" indent="0">
              <a:buNone/>
            </a:pPr>
            <a:r>
              <a:rPr lang="da-DK" dirty="0" smtClean="0"/>
              <a:t> </a:t>
            </a:r>
          </a:p>
          <a:p>
            <a:r>
              <a:rPr lang="da-DK" dirty="0" smtClean="0"/>
              <a:t>Et serviceniveau/fortsat drift som i 2020 koster 68 mio. kr. </a:t>
            </a:r>
          </a:p>
          <a:p>
            <a:pPr marL="0" indent="0">
              <a:buNone/>
            </a:pP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5451486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0444" y="116632"/>
            <a:ext cx="6923112" cy="1143000"/>
          </a:xfrm>
        </p:spPr>
        <p:txBody>
          <a:bodyPr>
            <a:normAutofit/>
          </a:bodyPr>
          <a:lstStyle/>
          <a:p>
            <a:r>
              <a:rPr lang="da-DK" dirty="0" smtClean="0"/>
              <a:t>Likviditet</a:t>
            </a:r>
            <a:endParaRPr lang="da-DK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10164372"/>
              </p:ext>
            </p:extLst>
          </p:nvPr>
        </p:nvGraphicFramePr>
        <p:xfrm>
          <a:off x="323528" y="1484784"/>
          <a:ext cx="806489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3156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3408"/>
            <a:ext cx="8388424" cy="727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021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Likviditet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11560" y="3212976"/>
            <a:ext cx="6923112" cy="3251626"/>
          </a:xfrm>
        </p:spPr>
        <p:txBody>
          <a:bodyPr>
            <a:normAutofit fontScale="92500" lnSpcReduction="20000"/>
          </a:bodyPr>
          <a:lstStyle/>
          <a:p>
            <a:r>
              <a:rPr lang="da-DK" dirty="0" smtClean="0"/>
              <a:t>Her og nu 350 mio. kr. i kommunekassen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Kvartalsgennemsnit 150 mio. kr. </a:t>
            </a:r>
          </a:p>
          <a:p>
            <a:pPr marL="0" indent="0">
              <a:buNone/>
            </a:pPr>
            <a:endParaRPr lang="da-DK" dirty="0"/>
          </a:p>
          <a:p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221221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2"/>
            <a:ext cx="792088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877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SKATTEN 2021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Selskabsskatten kalder på forsigtighed – budgetlagt konservativt i overslagsårene.</a:t>
            </a:r>
          </a:p>
          <a:p>
            <a:pPr marL="0" indent="0">
              <a:buNone/>
            </a:pPr>
            <a:r>
              <a:rPr lang="da-DK" dirty="0" smtClean="0"/>
              <a:t> </a:t>
            </a:r>
          </a:p>
          <a:p>
            <a:r>
              <a:rPr lang="da-DK" dirty="0" smtClean="0"/>
              <a:t>Reglerne for skattestigning / sænkning er justeret sammen med udligningsreformen.</a:t>
            </a:r>
          </a:p>
        </p:txBody>
      </p:sp>
    </p:spTree>
    <p:extLst>
      <p:ext uri="{BB962C8B-B14F-4D97-AF65-F5344CB8AC3E}">
        <p14:creationId xmlns:p14="http://schemas.microsoft.com/office/powerpoint/2010/main" val="4819580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6923112" cy="1143000"/>
          </a:xfrm>
        </p:spPr>
        <p:txBody>
          <a:bodyPr>
            <a:normAutofit/>
          </a:bodyPr>
          <a:lstStyle/>
          <a:p>
            <a:r>
              <a:rPr lang="da-DK" dirty="0" smtClean="0"/>
              <a:t>SKATTEN 2021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11560" y="2132856"/>
            <a:ext cx="8028384" cy="4320480"/>
          </a:xfrm>
        </p:spPr>
        <p:txBody>
          <a:bodyPr>
            <a:normAutofit/>
          </a:bodyPr>
          <a:lstStyle/>
          <a:p>
            <a:r>
              <a:rPr lang="da-DK" dirty="0" smtClean="0"/>
              <a:t>Kun </a:t>
            </a:r>
            <a:r>
              <a:rPr lang="da-DK" dirty="0"/>
              <a:t>kommuner der taber på </a:t>
            </a:r>
            <a:r>
              <a:rPr lang="da-DK" dirty="0" smtClean="0"/>
              <a:t>udligningen </a:t>
            </a:r>
            <a:r>
              <a:rPr lang="da-DK" dirty="0"/>
              <a:t>kan sætte skatten </a:t>
            </a:r>
            <a:r>
              <a:rPr lang="da-DK" dirty="0" smtClean="0"/>
              <a:t>op</a:t>
            </a:r>
          </a:p>
          <a:p>
            <a:endParaRPr lang="da-DK" dirty="0" smtClean="0"/>
          </a:p>
          <a:p>
            <a:r>
              <a:rPr lang="da-DK" dirty="0" smtClean="0"/>
              <a:t>Ikast-Brande </a:t>
            </a:r>
            <a:r>
              <a:rPr lang="da-DK" dirty="0"/>
              <a:t>har en lav </a:t>
            </a:r>
            <a:r>
              <a:rPr lang="da-DK" dirty="0" smtClean="0"/>
              <a:t>skattesats, </a:t>
            </a:r>
            <a:r>
              <a:rPr lang="da-DK" dirty="0"/>
              <a:t>og kan derfor ikke </a:t>
            </a:r>
            <a:r>
              <a:rPr lang="da-DK" dirty="0" smtClean="0"/>
              <a:t>få </a:t>
            </a:r>
            <a:r>
              <a:rPr lang="da-DK" dirty="0"/>
              <a:t>tilskud </a:t>
            </a:r>
            <a:r>
              <a:rPr lang="da-DK" dirty="0" smtClean="0"/>
              <a:t>til provenutabet ved en skattesænkning. 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129540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7067128" cy="72008"/>
          </a:xfrm>
        </p:spPr>
        <p:txBody>
          <a:bodyPr>
            <a:normAutofit fontScale="90000"/>
          </a:bodyPr>
          <a:lstStyle/>
          <a:p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196752"/>
            <a:ext cx="4762872" cy="5170585"/>
          </a:xfrm>
          <a:prstGeom prst="rect">
            <a:avLst/>
          </a:prstGeom>
        </p:spPr>
      </p:pic>
      <p:pic>
        <p:nvPicPr>
          <p:cNvPr id="8" name="Pladsholder til indhold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48064" y="1484784"/>
            <a:ext cx="309634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049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AFRUNDING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a-DK" dirty="0"/>
              <a:t> </a:t>
            </a:r>
            <a:r>
              <a:rPr lang="da-DK" dirty="0" smtClean="0"/>
              <a:t>TID TIL KONSOLIDERING:</a:t>
            </a:r>
          </a:p>
          <a:p>
            <a:pPr lvl="1"/>
            <a:r>
              <a:rPr lang="da-DK" dirty="0" smtClean="0"/>
              <a:t>ANLÆGSAKTIVITETSNIVEAUET ER HØJT I IKAST-BRANDE</a:t>
            </a:r>
          </a:p>
          <a:p>
            <a:pPr lvl="1"/>
            <a:r>
              <a:rPr lang="da-DK" dirty="0" smtClean="0"/>
              <a:t>MARKEDSRISICI ER BETYDELIGE OG HVAD SKER DER MED LEDIGHEDEN?</a:t>
            </a:r>
          </a:p>
          <a:p>
            <a:pPr lvl="1"/>
            <a:r>
              <a:rPr lang="da-DK" dirty="0" smtClean="0"/>
              <a:t>HVAD SKER DER I ØVRIGT I 2021?</a:t>
            </a:r>
          </a:p>
          <a:p>
            <a:pPr lvl="1"/>
            <a:r>
              <a:rPr lang="da-DK" dirty="0" smtClean="0"/>
              <a:t>DERFOR FORSIGTIGHED –  KONSERVATIV BUDGETLÆGNING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374657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AFRUNDING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AFTENS SLIDES OG BUDGETBOG 1 TILGÆNGELIG PÅ IKAST-BRANDE.DK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149080"/>
            <a:ext cx="77343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65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542925"/>
            <a:ext cx="5800725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73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20688"/>
            <a:ext cx="7920881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27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BASISBUDGET</a:t>
            </a:r>
            <a:endParaRPr lang="da-DK" dirty="0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512" y="2780928"/>
            <a:ext cx="4032448" cy="2160240"/>
          </a:xfrm>
          <a:prstGeom prst="rect">
            <a:avLst/>
          </a:prstGeom>
        </p:spPr>
      </p:pic>
      <p:sp>
        <p:nvSpPr>
          <p:cNvPr id="9" name="Pladsholder til indhold 8"/>
          <p:cNvSpPr>
            <a:spLocks noGrp="1"/>
          </p:cNvSpPr>
          <p:nvPr>
            <p:ph sz="half" idx="2"/>
          </p:nvPr>
        </p:nvSpPr>
        <p:spPr>
          <a:xfrm>
            <a:off x="4211960" y="2162274"/>
            <a:ext cx="4176464" cy="4205063"/>
          </a:xfrm>
        </p:spPr>
        <p:txBody>
          <a:bodyPr>
            <a:normAutofit lnSpcReduction="10000"/>
          </a:bodyPr>
          <a:lstStyle/>
          <a:p>
            <a:r>
              <a:rPr lang="da-DK" dirty="0" smtClean="0"/>
              <a:t>Højere selskabsskatter  (ca. 70 mio. kr.)</a:t>
            </a:r>
          </a:p>
          <a:p>
            <a:r>
              <a:rPr lang="da-DK" dirty="0" smtClean="0"/>
              <a:t>Bedre udligning (32 mio.kr.)</a:t>
            </a:r>
          </a:p>
          <a:p>
            <a:r>
              <a:rPr lang="da-DK" dirty="0" smtClean="0"/>
              <a:t>Finansieringsbidrag (38 mio. kr.)</a:t>
            </a:r>
          </a:p>
          <a:p>
            <a:r>
              <a:rPr lang="da-DK" dirty="0" smtClean="0"/>
              <a:t>+ øget Beskæftigelses-tilskud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10729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prstClr val="black"/>
                </a:solidFill>
              </a:rPr>
              <a:t>BASISBUDGET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Selskabsskatten i 2021 er høj! </a:t>
            </a:r>
          </a:p>
          <a:p>
            <a:r>
              <a:rPr lang="da-DK" dirty="0" smtClean="0"/>
              <a:t>I overslagsårene korrigerer vi– ud fra et forsigtighedsprincip. </a:t>
            </a:r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05064"/>
            <a:ext cx="8020050" cy="245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22347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5BBD7AF0-F239-4F28-9ECA-ADE2695CEDEC}" vid="{17E8552C-D6E4-4ACE-A428-1A6975C1F1AE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6131</TotalTime>
  <Words>629</Words>
  <Application>Microsoft Office PowerPoint</Application>
  <PresentationFormat>Skærmshow (4:3)</PresentationFormat>
  <Paragraphs>127</Paragraphs>
  <Slides>67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67</vt:i4>
      </vt:variant>
    </vt:vector>
  </HeadingPairs>
  <TitlesOfParts>
    <vt:vector size="71" baseType="lpstr">
      <vt:lpstr>Arial</vt:lpstr>
      <vt:lpstr>Calibri</vt:lpstr>
      <vt:lpstr>Verdana</vt:lpstr>
      <vt:lpstr>Kontortema</vt:lpstr>
      <vt:lpstr>BASISBUDGET 2021</vt:lpstr>
      <vt:lpstr>INDHOLD</vt:lpstr>
      <vt:lpstr>OVERSKRIFTER FRA SIDST </vt:lpstr>
      <vt:lpstr>OVERSKRIFTER FRA SIDST</vt:lpstr>
      <vt:lpstr>BASISBUDGET 2021</vt:lpstr>
      <vt:lpstr>PowerPoint-præsentation</vt:lpstr>
      <vt:lpstr>PowerPoint-præsentation</vt:lpstr>
      <vt:lpstr>BASISBUDGET</vt:lpstr>
      <vt:lpstr>BASISBUDGET</vt:lpstr>
      <vt:lpstr>PowerPoint-præsentation</vt:lpstr>
      <vt:lpstr>BASISBUDGET</vt:lpstr>
      <vt:lpstr>PowerPoint-præsentation</vt:lpstr>
      <vt:lpstr>BASISBUDGET</vt:lpstr>
      <vt:lpstr>PowerPoint-præsentation</vt:lpstr>
      <vt:lpstr>BASISBUDGET</vt:lpstr>
      <vt:lpstr>PowerPoint-præsentation</vt:lpstr>
      <vt:lpstr>BASISBUDGET</vt:lpstr>
      <vt:lpstr>BASISBUDGET</vt:lpstr>
      <vt:lpstr>BASISBUDGET</vt:lpstr>
      <vt:lpstr>BASISBUDGET</vt:lpstr>
      <vt:lpstr>FORSLAG TIL DRIFTSBUDGET</vt:lpstr>
      <vt:lpstr>FORSLAG TIL DRIFTSBUDGET</vt:lpstr>
      <vt:lpstr>PowerPoint-præsentation</vt:lpstr>
      <vt:lpstr>FORSLAG TIL DRIFTSBUDGET</vt:lpstr>
      <vt:lpstr>FORSLAG TIL DRIFTSBUDGET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ANLÆG IKAST-BRANDE KOMMUNE</vt:lpstr>
      <vt:lpstr>PowerPoint-præsentation</vt:lpstr>
      <vt:lpstr>FREMRYKKEDE ANLÆG</vt:lpstr>
      <vt:lpstr>PowerPoint-præsentation</vt:lpstr>
      <vt:lpstr>ANLÆG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LIKVIDITET</vt:lpstr>
      <vt:lpstr>PowerPoint-præsentation</vt:lpstr>
      <vt:lpstr>Likviditet</vt:lpstr>
      <vt:lpstr>Likviditet</vt:lpstr>
      <vt:lpstr>Likviditet</vt:lpstr>
      <vt:lpstr>PowerPoint-præsentation</vt:lpstr>
      <vt:lpstr>SKATTEN 2021</vt:lpstr>
      <vt:lpstr>SKATTEN 2021</vt:lpstr>
      <vt:lpstr>PowerPoint-præsentation</vt:lpstr>
      <vt:lpstr>AFRUNDING</vt:lpstr>
      <vt:lpstr>AFRUNDING</vt:lpstr>
      <vt:lpstr>PowerPoint-præsentation</vt:lpstr>
    </vt:vector>
  </TitlesOfParts>
  <Company>Ikast-Brande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Stella Klit</dc:creator>
  <cp:lastModifiedBy>Pia Nina Hansen</cp:lastModifiedBy>
  <cp:revision>512</cp:revision>
  <dcterms:created xsi:type="dcterms:W3CDTF">2017-06-07T09:01:21Z</dcterms:created>
  <dcterms:modified xsi:type="dcterms:W3CDTF">2020-09-07T09:33:40Z</dcterms:modified>
</cp:coreProperties>
</file>